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6" r:id="rId1"/>
  </p:sldMasterIdLst>
  <p:notesMasterIdLst>
    <p:notesMasterId r:id="rId31"/>
  </p:notesMasterIdLst>
  <p:sldIdLst>
    <p:sldId id="1472" r:id="rId2"/>
    <p:sldId id="1511" r:id="rId3"/>
    <p:sldId id="1512" r:id="rId4"/>
    <p:sldId id="1513" r:id="rId5"/>
    <p:sldId id="1514" r:id="rId6"/>
    <p:sldId id="1519" r:id="rId7"/>
    <p:sldId id="1479" r:id="rId8"/>
    <p:sldId id="1488" r:id="rId9"/>
    <p:sldId id="1523" r:id="rId10"/>
    <p:sldId id="1477" r:id="rId11"/>
    <p:sldId id="1486" r:id="rId12"/>
    <p:sldId id="1515" r:id="rId13"/>
    <p:sldId id="1521" r:id="rId14"/>
    <p:sldId id="1522" r:id="rId15"/>
    <p:sldId id="1516" r:id="rId16"/>
    <p:sldId id="1517" r:id="rId17"/>
    <p:sldId id="1524" r:id="rId18"/>
    <p:sldId id="1518" r:id="rId19"/>
    <p:sldId id="1493" r:id="rId20"/>
    <p:sldId id="1525" r:id="rId21"/>
    <p:sldId id="1527" r:id="rId22"/>
    <p:sldId id="1526" r:id="rId23"/>
    <p:sldId id="1528" r:id="rId24"/>
    <p:sldId id="1530" r:id="rId25"/>
    <p:sldId id="1496" r:id="rId26"/>
    <p:sldId id="1529" r:id="rId27"/>
    <p:sldId id="1433" r:id="rId28"/>
    <p:sldId id="1468" r:id="rId29"/>
    <p:sldId id="1266" r:id="rId3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 userDrawn="1">
          <p15:clr>
            <a:srgbClr val="A4A3A4"/>
          </p15:clr>
        </p15:guide>
        <p15:guide id="2" pos="888" userDrawn="1">
          <p15:clr>
            <a:srgbClr val="A4A3A4"/>
          </p15:clr>
        </p15:guide>
        <p15:guide id="3" orient="horz" pos="792" userDrawn="1">
          <p15:clr>
            <a:srgbClr val="A4A3A4"/>
          </p15:clr>
        </p15:guide>
        <p15:guide id="4" orient="horz" pos="3744" userDrawn="1">
          <p15:clr>
            <a:srgbClr val="A4A3A4"/>
          </p15:clr>
        </p15:guide>
        <p15:guide id="5" pos="36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9602"/>
    <a:srgbClr val="0000CC"/>
    <a:srgbClr val="01007F"/>
    <a:srgbClr val="FF9300"/>
    <a:srgbClr val="E48203"/>
    <a:srgbClr val="ED7D31"/>
    <a:srgbClr val="AB7942"/>
    <a:srgbClr val="009051"/>
    <a:srgbClr val="5A9BD5"/>
    <a:srgbClr val="005D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65" autoAdjust="0"/>
    <p:restoredTop sz="92251" autoAdjust="0"/>
  </p:normalViewPr>
  <p:slideViewPr>
    <p:cSldViewPr snapToGrid="0">
      <p:cViewPr varScale="1">
        <p:scale>
          <a:sx n="100" d="100"/>
          <a:sy n="100" d="100"/>
        </p:scale>
        <p:origin x="178" y="58"/>
      </p:cViewPr>
      <p:guideLst>
        <p:guide orient="horz" pos="1728"/>
        <p:guide pos="888"/>
        <p:guide orient="horz" pos="792"/>
        <p:guide orient="horz" pos="3744"/>
        <p:guide pos="364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3335637673311"/>
          <c:y val="4.1393667552610119E-2"/>
          <c:w val="0.798356644412893"/>
          <c:h val="0.7727049357964626"/>
        </c:manualLayout>
      </c:layout>
      <c:scatterChart>
        <c:scatterStyle val="lineMarker"/>
        <c:varyColors val="0"/>
        <c:ser>
          <c:idx val="0"/>
          <c:order val="0"/>
          <c:spPr>
            <a:ln w="3175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SC'!$B$6:$B$11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SC'!$C$6:$C$11</c:f>
              <c:numCache>
                <c:formatCode>General</c:formatCode>
                <c:ptCount val="6"/>
                <c:pt idx="0">
                  <c:v>144.00118487394957</c:v>
                </c:pt>
                <c:pt idx="1">
                  <c:v>197.56574957983193</c:v>
                </c:pt>
                <c:pt idx="2">
                  <c:v>207.09851596638654</c:v>
                </c:pt>
                <c:pt idx="3">
                  <c:v>229.22219663865545</c:v>
                </c:pt>
                <c:pt idx="4">
                  <c:v>229.44630084033614</c:v>
                </c:pt>
                <c:pt idx="5">
                  <c:v>229.40379831932773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852-4DCE-A4DB-A814C48A33BD}"/>
            </c:ext>
          </c:extLst>
        </c:ser>
        <c:ser>
          <c:idx val="1"/>
          <c:order val="1"/>
          <c:spPr>
            <a:ln w="28575" cap="rnd">
              <a:solidFill>
                <a:srgbClr val="FF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SC'!$B$13:$B$18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SC'!$C$13:$C$18</c:f>
              <c:numCache>
                <c:formatCode>General</c:formatCode>
                <c:ptCount val="6"/>
                <c:pt idx="0">
                  <c:v>100.50361680672269</c:v>
                </c:pt>
                <c:pt idx="1">
                  <c:v>171.96031932773107</c:v>
                </c:pt>
                <c:pt idx="2">
                  <c:v>206.45101344537818</c:v>
                </c:pt>
                <c:pt idx="3">
                  <c:v>226.7206487394958</c:v>
                </c:pt>
                <c:pt idx="4">
                  <c:v>227.86455630252101</c:v>
                </c:pt>
                <c:pt idx="5">
                  <c:v>232.81091428571429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852-4DCE-A4DB-A814C48A33BD}"/>
            </c:ext>
          </c:extLst>
        </c:ser>
        <c:ser>
          <c:idx val="2"/>
          <c:order val="2"/>
          <c:spPr>
            <a:ln w="38100" cap="rnd">
              <a:solidFill>
                <a:srgbClr val="FF9300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FA9602"/>
              </a:solidFill>
              <a:ln w="0">
                <a:solidFill>
                  <a:srgbClr val="000000"/>
                </a:solidFill>
              </a:ln>
              <a:effectLst/>
            </c:spPr>
          </c:marker>
          <c:xVal>
            <c:numRef>
              <c:f>'Central N IL SC'!$B$20:$B$25</c:f>
              <c:numCache>
                <c:formatCode>General</c:formatCode>
                <c:ptCount val="6"/>
                <c:pt idx="0">
                  <c:v>70</c:v>
                </c:pt>
                <c:pt idx="1">
                  <c:v>120</c:v>
                </c:pt>
                <c:pt idx="2">
                  <c:v>170</c:v>
                </c:pt>
                <c:pt idx="3">
                  <c:v>220</c:v>
                </c:pt>
                <c:pt idx="4">
                  <c:v>270</c:v>
                </c:pt>
                <c:pt idx="5">
                  <c:v>320</c:v>
                </c:pt>
              </c:numCache>
            </c:numRef>
          </c:xVal>
          <c:yVal>
            <c:numRef>
              <c:f>'Central N IL SC'!$C$20:$C$25</c:f>
              <c:numCache>
                <c:formatCode>General</c:formatCode>
                <c:ptCount val="6"/>
                <c:pt idx="0">
                  <c:v>133.02686813186813</c:v>
                </c:pt>
                <c:pt idx="1">
                  <c:v>202.49432126696834</c:v>
                </c:pt>
                <c:pt idx="2">
                  <c:v>236.78808338720103</c:v>
                </c:pt>
                <c:pt idx="3">
                  <c:v>260.07139301874594</c:v>
                </c:pt>
                <c:pt idx="4">
                  <c:v>270.43030704589529</c:v>
                </c:pt>
                <c:pt idx="5">
                  <c:v>272.96684873949579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852-4DCE-A4DB-A814C48A33BD}"/>
            </c:ext>
          </c:extLst>
        </c:ser>
        <c:ser>
          <c:idx val="3"/>
          <c:order val="3"/>
          <c:spPr>
            <a:ln w="38100" cap="rnd">
              <a:solidFill>
                <a:srgbClr val="FFFFF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SC'!$B$27:$B$31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'Central N IL SC'!$C$27:$C$31</c:f>
              <c:numCache>
                <c:formatCode>General</c:formatCode>
                <c:ptCount val="5"/>
                <c:pt idx="0">
                  <c:v>171.20812930233686</c:v>
                </c:pt>
                <c:pt idx="1">
                  <c:v>225.40191432023047</c:v>
                </c:pt>
                <c:pt idx="2">
                  <c:v>238.12885291705905</c:v>
                </c:pt>
                <c:pt idx="3">
                  <c:v>246.45810931007478</c:v>
                </c:pt>
                <c:pt idx="4">
                  <c:v>256.03351199634784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852-4DCE-A4DB-A814C48A33BD}"/>
            </c:ext>
          </c:extLst>
        </c:ser>
        <c:ser>
          <c:idx val="4"/>
          <c:order val="4"/>
          <c:spPr>
            <a:ln w="31750" cap="rnd">
              <a:solidFill>
                <a:srgbClr val="FFFFFF">
                  <a:lumMod val="8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SC'!$B$34:$B$39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SC'!$C$34:$C$39</c:f>
              <c:numCache>
                <c:formatCode>General</c:formatCode>
                <c:ptCount val="6"/>
                <c:pt idx="0">
                  <c:v>134.97261904761908</c:v>
                </c:pt>
                <c:pt idx="1">
                  <c:v>172.1002149859944</c:v>
                </c:pt>
                <c:pt idx="2">
                  <c:v>193.55093907563025</c:v>
                </c:pt>
                <c:pt idx="3">
                  <c:v>228.02390686274512</c:v>
                </c:pt>
                <c:pt idx="4">
                  <c:v>252.49742787114846</c:v>
                </c:pt>
                <c:pt idx="5">
                  <c:v>260.65662394957985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852-4DCE-A4DB-A814C48A33BD}"/>
            </c:ext>
          </c:extLst>
        </c:ser>
        <c:ser>
          <c:idx val="5"/>
          <c:order val="5"/>
          <c:spPr>
            <a:ln w="3175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SC'!$B$41:$B$45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xVal>
          <c:yVal>
            <c:numRef>
              <c:f>'Central N IL SC'!$C$41:$C$45</c:f>
              <c:numCache>
                <c:formatCode>General</c:formatCode>
                <c:ptCount val="5"/>
                <c:pt idx="0">
                  <c:v>71.730114154832563</c:v>
                </c:pt>
                <c:pt idx="1">
                  <c:v>132.27314833805335</c:v>
                </c:pt>
                <c:pt idx="2">
                  <c:v>192.46254126464288</c:v>
                </c:pt>
                <c:pt idx="3">
                  <c:v>229.48292535854478</c:v>
                </c:pt>
                <c:pt idx="4">
                  <c:v>240.02727014509054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852-4DCE-A4DB-A814C48A33BD}"/>
            </c:ext>
          </c:extLst>
        </c:ser>
        <c:ser>
          <c:idx val="6"/>
          <c:order val="6"/>
          <c:spPr>
            <a:ln w="31750" cap="rnd">
              <a:solidFill>
                <a:srgbClr val="FF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SC'!$B$48:$B$53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SC'!$C$48:$C$53</c:f>
              <c:numCache>
                <c:formatCode>General</c:formatCode>
                <c:ptCount val="6"/>
                <c:pt idx="0">
                  <c:v>110.57719726890755</c:v>
                </c:pt>
                <c:pt idx="1">
                  <c:v>150.77136365546218</c:v>
                </c:pt>
                <c:pt idx="2">
                  <c:v>200.27533613445377</c:v>
                </c:pt>
                <c:pt idx="3">
                  <c:v>234.94008436403686</c:v>
                </c:pt>
                <c:pt idx="4">
                  <c:v>243.15654138655464</c:v>
                </c:pt>
                <c:pt idx="5">
                  <c:v>257.85872773109247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852-4DCE-A4DB-A814C48A33BD}"/>
            </c:ext>
          </c:extLst>
        </c:ser>
        <c:ser>
          <c:idx val="7"/>
          <c:order val="7"/>
          <c:spPr>
            <a:ln w="3175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SC'!$B$55:$B$60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SC'!$C$55:$C$60</c:f>
              <c:numCache>
                <c:formatCode>General</c:formatCode>
                <c:ptCount val="6"/>
                <c:pt idx="0">
                  <c:v>146.89992289915966</c:v>
                </c:pt>
                <c:pt idx="1">
                  <c:v>212.35024134453781</c:v>
                </c:pt>
                <c:pt idx="2">
                  <c:v>243.57557760504204</c:v>
                </c:pt>
                <c:pt idx="3">
                  <c:v>251.19793701680669</c:v>
                </c:pt>
                <c:pt idx="4">
                  <c:v>244.24577016806722</c:v>
                </c:pt>
                <c:pt idx="5">
                  <c:v>247.71080344537816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852-4DCE-A4DB-A814C48A33BD}"/>
            </c:ext>
          </c:extLst>
        </c:ser>
        <c:ser>
          <c:idx val="8"/>
          <c:order val="8"/>
          <c:spPr>
            <a:ln w="31750" cap="rnd">
              <a:solidFill>
                <a:srgbClr val="FFFFFF">
                  <a:lumMod val="8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SC'!$B$62:$B$67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SC'!$C$62:$C$67</c:f>
              <c:numCache>
                <c:formatCode>General</c:formatCode>
                <c:ptCount val="6"/>
                <c:pt idx="0">
                  <c:v>65.68394231399877</c:v>
                </c:pt>
                <c:pt idx="1">
                  <c:v>115.01969746428794</c:v>
                </c:pt>
                <c:pt idx="2">
                  <c:v>144.27322533952076</c:v>
                </c:pt>
                <c:pt idx="3">
                  <c:v>163.62729665814894</c:v>
                </c:pt>
                <c:pt idx="4">
                  <c:v>171.08784542512959</c:v>
                </c:pt>
                <c:pt idx="5">
                  <c:v>175.60684750483438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9852-4DCE-A4DB-A814C48A33BD}"/>
            </c:ext>
          </c:extLst>
        </c:ser>
        <c:ser>
          <c:idx val="9"/>
          <c:order val="9"/>
          <c:spPr>
            <a:ln w="19050" cap="rnd">
              <a:solidFill>
                <a:srgbClr val="FFFFFF">
                  <a:lumMod val="8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SC'!$B$70:$B$75</c:f>
              <c:numCache>
                <c:formatCode>General</c:formatCode>
                <c:ptCount val="6"/>
                <c:pt idx="0">
                  <c:v>15</c:v>
                </c:pt>
                <c:pt idx="1">
                  <c:v>65</c:v>
                </c:pt>
                <c:pt idx="2">
                  <c:v>115</c:v>
                </c:pt>
                <c:pt idx="3">
                  <c:v>165</c:v>
                </c:pt>
                <c:pt idx="4">
                  <c:v>215</c:v>
                </c:pt>
                <c:pt idx="5">
                  <c:v>265</c:v>
                </c:pt>
              </c:numCache>
            </c:numRef>
          </c:xVal>
          <c:yVal>
            <c:numRef>
              <c:f>'Central N IL SC'!$C$70:$C$75</c:f>
              <c:numCache>
                <c:formatCode>General</c:formatCode>
                <c:ptCount val="6"/>
                <c:pt idx="0">
                  <c:v>124.07651011701596</c:v>
                </c:pt>
                <c:pt idx="1">
                  <c:v>190.18364615920464</c:v>
                </c:pt>
                <c:pt idx="2">
                  <c:v>219.84970441229083</c:v>
                </c:pt>
                <c:pt idx="3">
                  <c:v>221.36609584392625</c:v>
                </c:pt>
                <c:pt idx="4">
                  <c:v>233.4476340916859</c:v>
                </c:pt>
                <c:pt idx="5">
                  <c:v>235.49670860465935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9852-4DCE-A4DB-A814C48A33BD}"/>
            </c:ext>
          </c:extLst>
        </c:ser>
        <c:ser>
          <c:idx val="10"/>
          <c:order val="10"/>
          <c:spPr>
            <a:ln w="31750" cap="rnd">
              <a:solidFill>
                <a:srgbClr val="FFFFFF">
                  <a:lumMod val="6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SC'!$B$70:$B$75</c:f>
              <c:numCache>
                <c:formatCode>General</c:formatCode>
                <c:ptCount val="6"/>
                <c:pt idx="0">
                  <c:v>15</c:v>
                </c:pt>
                <c:pt idx="1">
                  <c:v>65</c:v>
                </c:pt>
                <c:pt idx="2">
                  <c:v>115</c:v>
                </c:pt>
                <c:pt idx="3">
                  <c:v>165</c:v>
                </c:pt>
                <c:pt idx="4">
                  <c:v>215</c:v>
                </c:pt>
                <c:pt idx="5">
                  <c:v>265</c:v>
                </c:pt>
              </c:numCache>
            </c:numRef>
          </c:xVal>
          <c:yVal>
            <c:numRef>
              <c:f>'Central N IL SC'!$D$70:$D$75</c:f>
              <c:numCache>
                <c:formatCode>General</c:formatCode>
                <c:ptCount val="6"/>
                <c:pt idx="0">
                  <c:v>124.07651011701596</c:v>
                </c:pt>
                <c:pt idx="1">
                  <c:v>194.46867411752964</c:v>
                </c:pt>
                <c:pt idx="2">
                  <c:v>218.01214158955005</c:v>
                </c:pt>
                <c:pt idx="3">
                  <c:v>225.74388950596389</c:v>
                </c:pt>
                <c:pt idx="4">
                  <c:v>231.85731896202705</c:v>
                </c:pt>
                <c:pt idx="5">
                  <c:v>233.28857588337709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9852-4DCE-A4DB-A814C48A33BD}"/>
            </c:ext>
          </c:extLst>
        </c:ser>
        <c:ser>
          <c:idx val="11"/>
          <c:order val="11"/>
          <c:spPr>
            <a:ln w="31750" cap="rnd">
              <a:solidFill>
                <a:srgbClr val="FF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SC'!$B$78:$B$83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SC'!$C$78:$C$83</c:f>
              <c:numCache>
                <c:formatCode>General</c:formatCode>
                <c:ptCount val="6"/>
                <c:pt idx="0">
                  <c:v>167.08514798319325</c:v>
                </c:pt>
                <c:pt idx="1">
                  <c:v>204.02006243697477</c:v>
                </c:pt>
                <c:pt idx="2">
                  <c:v>231.33450075630253</c:v>
                </c:pt>
                <c:pt idx="3">
                  <c:v>231.43165663865545</c:v>
                </c:pt>
                <c:pt idx="4">
                  <c:v>241.30720890756299</c:v>
                </c:pt>
                <c:pt idx="5">
                  <c:v>243.46175117647059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9852-4DCE-A4DB-A814C48A33BD}"/>
            </c:ext>
          </c:extLst>
        </c:ser>
        <c:ser>
          <c:idx val="12"/>
          <c:order val="12"/>
          <c:spPr>
            <a:ln w="31750" cap="rnd">
              <a:solidFill>
                <a:srgbClr val="FFFFF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SC'!$B$78:$B$83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SC'!$D$78:$D$83</c:f>
              <c:numCache>
                <c:formatCode>General</c:formatCode>
                <c:ptCount val="6"/>
                <c:pt idx="0">
                  <c:v>167.08514798319325</c:v>
                </c:pt>
                <c:pt idx="1">
                  <c:v>182.68987739495802</c:v>
                </c:pt>
                <c:pt idx="2">
                  <c:v>218.13926773109245</c:v>
                </c:pt>
                <c:pt idx="3">
                  <c:v>227.90326613445379</c:v>
                </c:pt>
                <c:pt idx="4">
                  <c:v>245.65054966386552</c:v>
                </c:pt>
                <c:pt idx="5">
                  <c:v>238.57519159663866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9852-4DCE-A4DB-A814C48A33BD}"/>
            </c:ext>
          </c:extLst>
        </c:ser>
        <c:ser>
          <c:idx val="13"/>
          <c:order val="13"/>
          <c:spPr>
            <a:ln w="31750" cap="rnd">
              <a:solidFill>
                <a:srgbClr val="FFFFFF">
                  <a:lumMod val="75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SC'!$B$86:$B$91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SC'!$C$86:$C$91</c:f>
              <c:numCache>
                <c:formatCode>General</c:formatCode>
                <c:ptCount val="6"/>
                <c:pt idx="0">
                  <c:v>61.539409574275176</c:v>
                </c:pt>
                <c:pt idx="1">
                  <c:v>143.95375887181339</c:v>
                </c:pt>
                <c:pt idx="2">
                  <c:v>180.75502293896068</c:v>
                </c:pt>
                <c:pt idx="3">
                  <c:v>193.21660247982194</c:v>
                </c:pt>
                <c:pt idx="4">
                  <c:v>196.8132365443756</c:v>
                </c:pt>
                <c:pt idx="5">
                  <c:v>207.66032943744588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9852-4DCE-A4DB-A814C48A33BD}"/>
            </c:ext>
          </c:extLst>
        </c:ser>
        <c:ser>
          <c:idx val="14"/>
          <c:order val="14"/>
          <c:spPr>
            <a:ln w="19050" cap="rnd">
              <a:solidFill>
                <a:srgbClr val="FFFFFF">
                  <a:lumMod val="5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SC'!$B$94:$B$99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'Central N IL SC'!$C$94:$C$99</c:f>
              <c:numCache>
                <c:formatCode>General</c:formatCode>
                <c:ptCount val="6"/>
                <c:pt idx="0">
                  <c:v>98.343014981320508</c:v>
                </c:pt>
                <c:pt idx="1">
                  <c:v>123.58094059468256</c:v>
                </c:pt>
                <c:pt idx="2">
                  <c:v>141.56263609170668</c:v>
                </c:pt>
                <c:pt idx="3">
                  <c:v>145.91481700876039</c:v>
                </c:pt>
                <c:pt idx="4">
                  <c:v>156.77756122419703</c:v>
                </c:pt>
                <c:pt idx="5">
                  <c:v>157.06587936137853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9852-4DCE-A4DB-A814C48A33BD}"/>
            </c:ext>
          </c:extLst>
        </c:ser>
        <c:ser>
          <c:idx val="15"/>
          <c:order val="15"/>
          <c:spPr>
            <a:ln w="38100" cap="rnd">
              <a:solidFill>
                <a:srgbClr val="0000CC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0000CC"/>
              </a:solidFill>
              <a:ln w="0">
                <a:solidFill>
                  <a:srgbClr val="000000"/>
                </a:solidFill>
              </a:ln>
              <a:effectLst/>
            </c:spPr>
          </c:marker>
          <c:xVal>
            <c:numRef>
              <c:f>'Central N IL SC'!$B$101:$B$106</c:f>
              <c:numCache>
                <c:formatCode>General</c:formatCode>
                <c:ptCount val="6"/>
                <c:pt idx="0">
                  <c:v>17</c:v>
                </c:pt>
                <c:pt idx="1">
                  <c:v>67</c:v>
                </c:pt>
                <c:pt idx="2">
                  <c:v>117</c:v>
                </c:pt>
                <c:pt idx="3">
                  <c:v>167</c:v>
                </c:pt>
                <c:pt idx="4">
                  <c:v>217</c:v>
                </c:pt>
                <c:pt idx="5">
                  <c:v>267</c:v>
                </c:pt>
              </c:numCache>
            </c:numRef>
          </c:xVal>
          <c:yVal>
            <c:numRef>
              <c:f>'Central N IL SC'!$C$101:$C$106</c:f>
              <c:numCache>
                <c:formatCode>General</c:formatCode>
                <c:ptCount val="6"/>
                <c:pt idx="0">
                  <c:v>189.23753273386259</c:v>
                </c:pt>
                <c:pt idx="1">
                  <c:v>224.40805148664026</c:v>
                </c:pt>
                <c:pt idx="2">
                  <c:v>236.32360362032577</c:v>
                </c:pt>
                <c:pt idx="3">
                  <c:v>261.92544717824774</c:v>
                </c:pt>
                <c:pt idx="4">
                  <c:v>254.98764125768534</c:v>
                </c:pt>
                <c:pt idx="5">
                  <c:v>263.20444306797816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9852-4DCE-A4DB-A814C48A33BD}"/>
            </c:ext>
          </c:extLst>
        </c:ser>
        <c:ser>
          <c:idx val="16"/>
          <c:order val="16"/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SC'!$B$118:$B$123</c:f>
              <c:numCache>
                <c:formatCode>General</c:formatCode>
                <c:ptCount val="6"/>
              </c:numCache>
            </c:numRef>
          </c:xVal>
          <c:yVal>
            <c:numRef>
              <c:f>'Central N IL SC'!$C$118:$C$123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9852-4DCE-A4DB-A814C48A33BD}"/>
            </c:ext>
          </c:extLst>
        </c:ser>
        <c:ser>
          <c:idx val="17"/>
          <c:order val="17"/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SC'!$B$125:$B$130</c:f>
              <c:numCache>
                <c:formatCode>General</c:formatCode>
                <c:ptCount val="6"/>
              </c:numCache>
            </c:numRef>
          </c:xVal>
          <c:yVal>
            <c:numRef>
              <c:f>'Central N IL SC'!$C$125:$C$130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9852-4DCE-A4DB-A814C48A33BD}"/>
            </c:ext>
          </c:extLst>
        </c:ser>
        <c:ser>
          <c:idx val="18"/>
          <c:order val="18"/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SC'!$B$132:$B$137</c:f>
              <c:numCache>
                <c:formatCode>General</c:formatCode>
                <c:ptCount val="6"/>
              </c:numCache>
            </c:numRef>
          </c:xVal>
          <c:yVal>
            <c:numRef>
              <c:f>'Central N IL SC'!$C$132:$C$137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9852-4DCE-A4DB-A814C48A33BD}"/>
            </c:ext>
          </c:extLst>
        </c:ser>
        <c:ser>
          <c:idx val="19"/>
          <c:order val="19"/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SC'!$B$139:$B$144</c:f>
              <c:numCache>
                <c:formatCode>General</c:formatCode>
                <c:ptCount val="6"/>
              </c:numCache>
            </c:numRef>
          </c:xVal>
          <c:yVal>
            <c:numRef>
              <c:f>'Central N IL SC'!$C$139:$C$144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9852-4DCE-A4DB-A814C48A33BD}"/>
            </c:ext>
          </c:extLst>
        </c:ser>
        <c:ser>
          <c:idx val="20"/>
          <c:order val="20"/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SC'!$B$146:$B$151</c:f>
              <c:numCache>
                <c:formatCode>General</c:formatCode>
                <c:ptCount val="6"/>
              </c:numCache>
            </c:numRef>
          </c:xVal>
          <c:yVal>
            <c:numRef>
              <c:f>'Central N IL SC'!$C$146:$C$151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9852-4DCE-A4DB-A814C48A33BD}"/>
            </c:ext>
          </c:extLst>
        </c:ser>
        <c:ser>
          <c:idx val="21"/>
          <c:order val="21"/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SC'!$B$153:$B$158</c:f>
              <c:numCache>
                <c:formatCode>General</c:formatCode>
                <c:ptCount val="6"/>
              </c:numCache>
            </c:numRef>
          </c:xVal>
          <c:yVal>
            <c:numRef>
              <c:f>'Central N IL SC'!$C$153:$C$158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9852-4DCE-A4DB-A814C48A33BD}"/>
            </c:ext>
          </c:extLst>
        </c:ser>
        <c:ser>
          <c:idx val="22"/>
          <c:order val="22"/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SC'!$B$160:$B$165</c:f>
              <c:numCache>
                <c:formatCode>General</c:formatCode>
                <c:ptCount val="6"/>
              </c:numCache>
            </c:numRef>
          </c:xVal>
          <c:yVal>
            <c:numRef>
              <c:f>'Central N IL SC'!$C$160:$C$165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9852-4DCE-A4DB-A814C48A33BD}"/>
            </c:ext>
          </c:extLst>
        </c:ser>
        <c:ser>
          <c:idx val="23"/>
          <c:order val="23"/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SC'!$B$167:$B$172</c:f>
              <c:numCache>
                <c:formatCode>General</c:formatCode>
                <c:ptCount val="6"/>
              </c:numCache>
            </c:numRef>
          </c:xVal>
          <c:yVal>
            <c:numRef>
              <c:f>'Central N IL SC'!$C$167:$C$172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9852-4DCE-A4DB-A814C48A33BD}"/>
            </c:ext>
          </c:extLst>
        </c:ser>
        <c:ser>
          <c:idx val="24"/>
          <c:order val="24"/>
          <c:spPr>
            <a:ln w="19050" cap="rnd">
              <a:solidFill>
                <a:schemeClr val="accent1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SC'!$B$174:$B$179</c:f>
              <c:numCache>
                <c:formatCode>General</c:formatCode>
                <c:ptCount val="6"/>
              </c:numCache>
            </c:numRef>
          </c:xVal>
          <c:yVal>
            <c:numRef>
              <c:f>'Central N IL SC'!$C$174:$C$179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9852-4DCE-A4DB-A814C48A33BD}"/>
            </c:ext>
          </c:extLst>
        </c:ser>
        <c:ser>
          <c:idx val="25"/>
          <c:order val="25"/>
          <c:spPr>
            <a:ln w="19050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SC'!$B$181:$B$186</c:f>
              <c:numCache>
                <c:formatCode>General</c:formatCode>
                <c:ptCount val="6"/>
              </c:numCache>
            </c:numRef>
          </c:xVal>
          <c:yVal>
            <c:numRef>
              <c:f>'Central N IL SC'!$C$181:$C$186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9852-4DCE-A4DB-A814C48A33BD}"/>
            </c:ext>
          </c:extLst>
        </c:ser>
        <c:ser>
          <c:idx val="26"/>
          <c:order val="26"/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SC'!$B$188:$B$193</c:f>
              <c:numCache>
                <c:formatCode>General</c:formatCode>
                <c:ptCount val="6"/>
              </c:numCache>
            </c:numRef>
          </c:xVal>
          <c:yVal>
            <c:numRef>
              <c:f>'Central N IL SC'!$C$188:$C$193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9852-4DCE-A4DB-A814C48A33BD}"/>
            </c:ext>
          </c:extLst>
        </c:ser>
        <c:ser>
          <c:idx val="27"/>
          <c:order val="27"/>
          <c:spPr>
            <a:ln w="1905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SC'!$B$195:$B$200</c:f>
              <c:numCache>
                <c:formatCode>General</c:formatCode>
                <c:ptCount val="6"/>
              </c:numCache>
            </c:numRef>
          </c:xVal>
          <c:yVal>
            <c:numRef>
              <c:f>'Central N IL SC'!$C$195:$C$200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9852-4DCE-A4DB-A814C48A33BD}"/>
            </c:ext>
          </c:extLst>
        </c:ser>
        <c:ser>
          <c:idx val="28"/>
          <c:order val="28"/>
          <c:spPr>
            <a:ln w="1905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SC'!$B$202:$B$207</c:f>
              <c:numCache>
                <c:formatCode>General</c:formatCode>
                <c:ptCount val="6"/>
              </c:numCache>
            </c:numRef>
          </c:xVal>
          <c:yVal>
            <c:numRef>
              <c:f>'Central N IL SC'!$C$202:$C$207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9852-4DCE-A4DB-A814C48A33BD}"/>
            </c:ext>
          </c:extLst>
        </c:ser>
        <c:ser>
          <c:idx val="29"/>
          <c:order val="29"/>
          <c:spPr>
            <a:ln w="1905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SC'!$B$209:$B$214</c:f>
              <c:numCache>
                <c:formatCode>General</c:formatCode>
                <c:ptCount val="6"/>
              </c:numCache>
            </c:numRef>
          </c:xVal>
          <c:yVal>
            <c:numRef>
              <c:f>'Central N IL SC'!$C$209:$C$214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9852-4DCE-A4DB-A814C48A33BD}"/>
            </c:ext>
          </c:extLst>
        </c:ser>
        <c:ser>
          <c:idx val="30"/>
          <c:order val="30"/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SC'!$B$216:$B$220</c:f>
              <c:numCache>
                <c:formatCode>General</c:formatCode>
                <c:ptCount val="5"/>
              </c:numCache>
            </c:numRef>
          </c:xVal>
          <c:yVal>
            <c:numRef>
              <c:f>'Central N IL SC'!$C$216:$C$220</c:f>
              <c:numCache>
                <c:formatCode>General</c:formatCode>
                <c:ptCount val="5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9852-4DCE-A4DB-A814C48A33BD}"/>
            </c:ext>
          </c:extLst>
        </c:ser>
        <c:ser>
          <c:idx val="31"/>
          <c:order val="31"/>
          <c:spPr>
            <a:ln w="19050" cap="rnd">
              <a:solidFill>
                <a:schemeClr val="accent2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SC'!$B$223:$B$228</c:f>
              <c:numCache>
                <c:formatCode>General</c:formatCode>
                <c:ptCount val="6"/>
              </c:numCache>
            </c:numRef>
          </c:xVal>
          <c:yVal>
            <c:numRef>
              <c:f>'Central N IL SC'!$C$223:$C$228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9852-4DCE-A4DB-A814C48A33BD}"/>
            </c:ext>
          </c:extLst>
        </c:ser>
        <c:ser>
          <c:idx val="32"/>
          <c:order val="32"/>
          <c:spPr>
            <a:ln w="190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SC'!$B$230:$B$235</c:f>
              <c:numCache>
                <c:formatCode>General</c:formatCode>
                <c:ptCount val="6"/>
              </c:numCache>
            </c:numRef>
          </c:xVal>
          <c:yVal>
            <c:numRef>
              <c:f>'Central N IL SC'!$C$230:$C$235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9852-4DCE-A4DB-A814C48A33BD}"/>
            </c:ext>
          </c:extLst>
        </c:ser>
        <c:ser>
          <c:idx val="33"/>
          <c:order val="33"/>
          <c:spPr>
            <a:ln w="19050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SC'!$B$237:$B$242</c:f>
              <c:numCache>
                <c:formatCode>General</c:formatCode>
                <c:ptCount val="6"/>
              </c:numCache>
            </c:numRef>
          </c:xVal>
          <c:yVal>
            <c:numRef>
              <c:f>'Central N IL SC'!$C$237:$C$242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9852-4DCE-A4DB-A814C48A33BD}"/>
            </c:ext>
          </c:extLst>
        </c:ser>
        <c:ser>
          <c:idx val="34"/>
          <c:order val="34"/>
          <c:spPr>
            <a:ln w="31750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SC'!$B$244:$B$249</c:f>
              <c:numCache>
                <c:formatCode>General</c:formatCode>
                <c:ptCount val="6"/>
              </c:numCache>
            </c:numRef>
          </c:xVal>
          <c:yVal>
            <c:numRef>
              <c:f>'Central N IL SC'!$C$244:$C$249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9852-4DCE-A4DB-A814C48A33BD}"/>
            </c:ext>
          </c:extLst>
        </c:ser>
        <c:ser>
          <c:idx val="35"/>
          <c:order val="35"/>
          <c:spPr>
            <a:ln w="190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SC'!$B$251:$B$256</c:f>
              <c:numCache>
                <c:formatCode>General</c:formatCode>
                <c:ptCount val="6"/>
              </c:numCache>
            </c:numRef>
          </c:xVal>
          <c:yVal>
            <c:numRef>
              <c:f>'Central N IL SC'!$C$251:$C$256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9852-4DCE-A4DB-A814C48A33BD}"/>
            </c:ext>
          </c:extLst>
        </c:ser>
        <c:ser>
          <c:idx val="36"/>
          <c:order val="36"/>
          <c:spPr>
            <a:ln w="19050" cap="rnd">
              <a:solidFill>
                <a:schemeClr val="accent1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SC'!$B$258:$B$263</c:f>
              <c:numCache>
                <c:formatCode>General</c:formatCode>
                <c:ptCount val="6"/>
              </c:numCache>
            </c:numRef>
          </c:xVal>
          <c:yVal>
            <c:numRef>
              <c:f>'Central N IL SC'!$C$258:$C$263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9852-4DCE-A4DB-A814C48A33BD}"/>
            </c:ext>
          </c:extLst>
        </c:ser>
        <c:ser>
          <c:idx val="37"/>
          <c:order val="37"/>
          <c:spPr>
            <a:ln w="19050" cap="rnd">
              <a:solidFill>
                <a:schemeClr val="accent2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SC'!$B$265:$B$270</c:f>
              <c:numCache>
                <c:formatCode>General</c:formatCode>
                <c:ptCount val="6"/>
              </c:numCache>
            </c:numRef>
          </c:xVal>
          <c:yVal>
            <c:numRef>
              <c:f>'Central N IL SC'!$C$265:$C$270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5-9852-4DCE-A4DB-A814C48A33BD}"/>
            </c:ext>
          </c:extLst>
        </c:ser>
        <c:ser>
          <c:idx val="38"/>
          <c:order val="38"/>
          <c:spPr>
            <a:ln w="19050" cap="rnd">
              <a:solidFill>
                <a:schemeClr val="accent3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SC'!$B$272:$B$277</c:f>
              <c:numCache>
                <c:formatCode>General</c:formatCode>
                <c:ptCount val="6"/>
              </c:numCache>
            </c:numRef>
          </c:xVal>
          <c:yVal>
            <c:numRef>
              <c:f>'Central N IL SC'!$C$272:$C$277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6-9852-4DCE-A4DB-A814C48A33BD}"/>
            </c:ext>
          </c:extLst>
        </c:ser>
        <c:ser>
          <c:idx val="39"/>
          <c:order val="39"/>
          <c:spPr>
            <a:ln w="19050" cap="rnd">
              <a:solidFill>
                <a:schemeClr val="accent4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SC'!$B$279:$B$284</c:f>
              <c:numCache>
                <c:formatCode>General</c:formatCode>
                <c:ptCount val="6"/>
              </c:numCache>
            </c:numRef>
          </c:xVal>
          <c:yVal>
            <c:numRef>
              <c:f>'Central N IL SC'!$C$279:$C$284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7-9852-4DCE-A4DB-A814C48A33BD}"/>
            </c:ext>
          </c:extLst>
        </c:ser>
        <c:ser>
          <c:idx val="40"/>
          <c:order val="40"/>
          <c:spPr>
            <a:ln w="19050" cap="rnd">
              <a:solidFill>
                <a:schemeClr val="accent5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SC'!$B$286:$B$291</c:f>
              <c:numCache>
                <c:formatCode>General</c:formatCode>
                <c:ptCount val="6"/>
              </c:numCache>
            </c:numRef>
          </c:xVal>
          <c:yVal>
            <c:numRef>
              <c:f>'Central N IL SC'!$C$286:$C$291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8-9852-4DCE-A4DB-A814C48A33BD}"/>
            </c:ext>
          </c:extLst>
        </c:ser>
        <c:ser>
          <c:idx val="41"/>
          <c:order val="41"/>
          <c:spPr>
            <a:ln w="19050" cap="rnd">
              <a:solidFill>
                <a:schemeClr val="accent6">
                  <a:lumMod val="70000"/>
                  <a:lumOff val="3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SC'!$B$293:$B$298</c:f>
              <c:numCache>
                <c:formatCode>General</c:formatCode>
                <c:ptCount val="6"/>
              </c:numCache>
            </c:numRef>
          </c:xVal>
          <c:yVal>
            <c:numRef>
              <c:f>'Central N IL SC'!$C$293:$C$298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9-9852-4DCE-A4DB-A814C48A33BD}"/>
            </c:ext>
          </c:extLst>
        </c:ser>
        <c:ser>
          <c:idx val="42"/>
          <c:order val="42"/>
          <c:spPr>
            <a:ln w="19050" cap="rnd">
              <a:solidFill>
                <a:schemeClr val="accent1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SC'!$B$300:$B$305</c:f>
              <c:numCache>
                <c:formatCode>General</c:formatCode>
                <c:ptCount val="6"/>
              </c:numCache>
            </c:numRef>
          </c:xVal>
          <c:yVal>
            <c:numRef>
              <c:f>'Central N IL SC'!$C$300:$C$305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A-9852-4DCE-A4DB-A814C48A33BD}"/>
            </c:ext>
          </c:extLst>
        </c:ser>
        <c:ser>
          <c:idx val="43"/>
          <c:order val="43"/>
          <c:spPr>
            <a:ln w="19050" cap="rnd">
              <a:solidFill>
                <a:schemeClr val="accent2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SC'!$B$307:$B$312</c:f>
              <c:numCache>
                <c:formatCode>General</c:formatCode>
                <c:ptCount val="6"/>
              </c:numCache>
            </c:numRef>
          </c:xVal>
          <c:yVal>
            <c:numRef>
              <c:f>'Central N IL SC'!$C$307:$C$312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B-9852-4DCE-A4DB-A814C48A33BD}"/>
            </c:ext>
          </c:extLst>
        </c:ser>
        <c:ser>
          <c:idx val="44"/>
          <c:order val="44"/>
          <c:spPr>
            <a:ln w="19050" cap="rnd">
              <a:solidFill>
                <a:schemeClr val="accent3">
                  <a:lumMod val="7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'Central N IL SC'!$B$314:$B$319</c:f>
              <c:numCache>
                <c:formatCode>General</c:formatCode>
                <c:ptCount val="6"/>
              </c:numCache>
            </c:numRef>
          </c:xVal>
          <c:yVal>
            <c:numRef>
              <c:f>'Central N IL SC'!$C$314:$C$319</c:f>
              <c:numCache>
                <c:formatCode>General</c:formatCode>
                <c:ptCount val="6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C-9852-4DCE-A4DB-A814C48A33BD}"/>
            </c:ext>
          </c:extLst>
        </c:ser>
        <c:ser>
          <c:idx val="45"/>
          <c:order val="45"/>
          <c:tx>
            <c:v>At MRTN (180)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00B050"/>
              </a:solidFill>
              <a:ln w="3175">
                <a:solidFill>
                  <a:srgbClr val="4472C4">
                    <a:lumMod val="50000"/>
                  </a:srgbClr>
                </a:solidFill>
              </a:ln>
              <a:effectLst/>
            </c:spPr>
          </c:marker>
          <c:xVal>
            <c:numRef>
              <c:f>'Central N IL SC'!$AB$6:$AB$21</c:f>
              <c:numCache>
                <c:formatCode>General</c:formatCode>
                <c:ptCount val="16"/>
                <c:pt idx="0">
                  <c:v>180</c:v>
                </c:pt>
                <c:pt idx="1">
                  <c:v>180</c:v>
                </c:pt>
                <c:pt idx="2">
                  <c:v>180</c:v>
                </c:pt>
                <c:pt idx="3">
                  <c:v>180</c:v>
                </c:pt>
                <c:pt idx="4">
                  <c:v>180</c:v>
                </c:pt>
                <c:pt idx="5">
                  <c:v>180</c:v>
                </c:pt>
                <c:pt idx="6">
                  <c:v>180</c:v>
                </c:pt>
                <c:pt idx="7">
                  <c:v>180</c:v>
                </c:pt>
                <c:pt idx="8">
                  <c:v>180</c:v>
                </c:pt>
                <c:pt idx="9">
                  <c:v>180</c:v>
                </c:pt>
                <c:pt idx="10">
                  <c:v>180</c:v>
                </c:pt>
                <c:pt idx="11">
                  <c:v>180</c:v>
                </c:pt>
                <c:pt idx="12">
                  <c:v>180</c:v>
                </c:pt>
                <c:pt idx="13">
                  <c:v>180</c:v>
                </c:pt>
                <c:pt idx="14">
                  <c:v>180</c:v>
                </c:pt>
                <c:pt idx="15">
                  <c:v>180</c:v>
                </c:pt>
              </c:numCache>
            </c:numRef>
          </c:xVal>
          <c:yVal>
            <c:numRef>
              <c:f>'Central N IL SC'!$AC$6:$AC$21</c:f>
              <c:numCache>
                <c:formatCode>0.0</c:formatCode>
                <c:ptCount val="16"/>
                <c:pt idx="0">
                  <c:v>228.7313456896552</c:v>
                </c:pt>
                <c:pt idx="1">
                  <c:v>229.41480904255317</c:v>
                </c:pt>
                <c:pt idx="2">
                  <c:v>245.43170000000001</c:v>
                </c:pt>
                <c:pt idx="3">
                  <c:v>249.77126084474887</c:v>
                </c:pt>
                <c:pt idx="4">
                  <c:v>240.99600000000001</c:v>
                </c:pt>
                <c:pt idx="5">
                  <c:v>224.98900000000003</c:v>
                </c:pt>
                <c:pt idx="6">
                  <c:v>241.4584851837667</c:v>
                </c:pt>
                <c:pt idx="7">
                  <c:v>247.61945959214501</c:v>
                </c:pt>
                <c:pt idx="8">
                  <c:v>171.28460000000001</c:v>
                </c:pt>
                <c:pt idx="9">
                  <c:v>229.69622770979018</c:v>
                </c:pt>
                <c:pt idx="10">
                  <c:v>229.40544611021065</c:v>
                </c:pt>
                <c:pt idx="11">
                  <c:v>239.87800384615383</c:v>
                </c:pt>
                <c:pt idx="12">
                  <c:v>236.51799999999997</c:v>
                </c:pt>
                <c:pt idx="13">
                  <c:v>198.7614075039495</c:v>
                </c:pt>
                <c:pt idx="14">
                  <c:v>154.58670000000001</c:v>
                </c:pt>
                <c:pt idx="15">
                  <c:v>257.10599999999999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D-9852-4DCE-A4DB-A814C48A33BD}"/>
            </c:ext>
          </c:extLst>
        </c:ser>
        <c:ser>
          <c:idx val="46"/>
          <c:order val="46"/>
          <c:tx>
            <c:v>Optimum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11"/>
            <c:spPr>
              <a:solidFill>
                <a:srgbClr val="FFFF00"/>
              </a:solidFill>
              <a:ln w="3175">
                <a:solidFill>
                  <a:srgbClr val="4472C4">
                    <a:lumMod val="50000"/>
                  </a:srgbClr>
                </a:solidFill>
              </a:ln>
              <a:effectLst/>
            </c:spPr>
          </c:marker>
          <c:xVal>
            <c:numRef>
              <c:f>'Central N IL SC'!$Z$6:$Z$21</c:f>
              <c:numCache>
                <c:formatCode>General</c:formatCode>
                <c:ptCount val="16"/>
                <c:pt idx="0">
                  <c:v>150.5344827586207</c:v>
                </c:pt>
                <c:pt idx="1">
                  <c:v>153.94680851063828</c:v>
                </c:pt>
                <c:pt idx="2" formatCode="0.0">
                  <c:v>249.97214484679665</c:v>
                </c:pt>
                <c:pt idx="3">
                  <c:v>153.04794520547944</c:v>
                </c:pt>
                <c:pt idx="4">
                  <c:v>250</c:v>
                </c:pt>
                <c:pt idx="5">
                  <c:v>240</c:v>
                </c:pt>
                <c:pt idx="6">
                  <c:v>244.37090967892789</c:v>
                </c:pt>
                <c:pt idx="7">
                  <c:v>115.73262839879153</c:v>
                </c:pt>
                <c:pt idx="8">
                  <c:v>187.22672064777328</c:v>
                </c:pt>
                <c:pt idx="9">
                  <c:v>141.72202797202797</c:v>
                </c:pt>
                <c:pt idx="10">
                  <c:v>136.71799027552672</c:v>
                </c:pt>
                <c:pt idx="11">
                  <c:v>147.73076923076923</c:v>
                </c:pt>
                <c:pt idx="12">
                  <c:v>209.2692307692308</c:v>
                </c:pt>
                <c:pt idx="13">
                  <c:v>138.60189573459715</c:v>
                </c:pt>
                <c:pt idx="14">
                  <c:v>179.26724137931038</c:v>
                </c:pt>
                <c:pt idx="15">
                  <c:v>185.98314606741576</c:v>
                </c:pt>
              </c:numCache>
            </c:numRef>
          </c:xVal>
          <c:yVal>
            <c:numRef>
              <c:f>'Central N IL SC'!$AA$6:$AA$21</c:f>
              <c:numCache>
                <c:formatCode>General</c:formatCode>
                <c:ptCount val="16"/>
                <c:pt idx="0">
                  <c:v>227.86927672413793</c:v>
                </c:pt>
                <c:pt idx="1">
                  <c:v>228.88289414893615</c:v>
                </c:pt>
                <c:pt idx="2" formatCode="0.0">
                  <c:v>270.00591727019497</c:v>
                </c:pt>
                <c:pt idx="3">
                  <c:v>249.20048458904114</c:v>
                </c:pt>
                <c:pt idx="4">
                  <c:v>266.66500000000002</c:v>
                </c:pt>
                <c:pt idx="5">
                  <c:v>242.137</c:v>
                </c:pt>
                <c:pt idx="6">
                  <c:v>256.55602428740428</c:v>
                </c:pt>
                <c:pt idx="7">
                  <c:v>247.24181608761336</c:v>
                </c:pt>
                <c:pt idx="8">
                  <c:v>172.13626902834008</c:v>
                </c:pt>
                <c:pt idx="9">
                  <c:v>229.2591647727273</c:v>
                </c:pt>
                <c:pt idx="10">
                  <c:v>229.00025972447321</c:v>
                </c:pt>
                <c:pt idx="11">
                  <c:v>238.91646538461541</c:v>
                </c:pt>
                <c:pt idx="12">
                  <c:v>240.55861730769234</c:v>
                </c:pt>
                <c:pt idx="13">
                  <c:v>198.36646279620857</c:v>
                </c:pt>
                <c:pt idx="14">
                  <c:v>154.51404698275863</c:v>
                </c:pt>
                <c:pt idx="15">
                  <c:v>257.7680351123596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E-9852-4DCE-A4DB-A814C48A33BD}"/>
            </c:ext>
          </c:extLst>
        </c:ser>
        <c:ser>
          <c:idx val="47"/>
          <c:order val="47"/>
          <c:tx>
            <c:v>Avg optimum</c:v>
          </c:tx>
          <c:spPr>
            <a:ln w="28575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70C0"/>
              </a:solidFill>
              <a:ln w="3175">
                <a:solidFill>
                  <a:srgbClr val="000000"/>
                </a:solidFill>
              </a:ln>
              <a:effectLst/>
            </c:spPr>
          </c:marker>
          <c:xVal>
            <c:numRef>
              <c:f>'Central N IL SC'!$Z$26</c:f>
              <c:numCache>
                <c:formatCode>General</c:formatCode>
                <c:ptCount val="1"/>
                <c:pt idx="0">
                  <c:v>180.25774634224413</c:v>
                </c:pt>
              </c:numCache>
            </c:numRef>
          </c:xVal>
          <c:yVal>
            <c:numRef>
              <c:f>'Central N IL SC'!$AA$26</c:f>
              <c:numCache>
                <c:formatCode>General</c:formatCode>
                <c:ptCount val="1"/>
                <c:pt idx="0">
                  <c:v>231.81735838853146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F-9852-4DCE-A4DB-A814C48A33BD}"/>
            </c:ext>
          </c:extLst>
        </c:ser>
        <c:ser>
          <c:idx val="48"/>
          <c:order val="48"/>
          <c:tx>
            <c:v>MRTN 2020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A9602"/>
              </a:solidFill>
              <a:ln w="3175">
                <a:solidFill>
                  <a:srgbClr val="000000"/>
                </a:solidFill>
              </a:ln>
              <a:effectLst/>
            </c:spPr>
          </c:marker>
          <c:xVal>
            <c:numRef>
              <c:f>'Central N IL SC'!$AD$30</c:f>
              <c:numCache>
                <c:formatCode>General</c:formatCode>
                <c:ptCount val="1"/>
                <c:pt idx="0">
                  <c:v>204</c:v>
                </c:pt>
              </c:numCache>
            </c:numRef>
          </c:xVal>
          <c:yVal>
            <c:numRef>
              <c:f>'Central N IL SC'!$AE$30</c:f>
              <c:numCache>
                <c:formatCode>General</c:formatCode>
                <c:ptCount val="1"/>
                <c:pt idx="0">
                  <c:v>229.6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0-9852-4DCE-A4DB-A814C48A33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8092240"/>
        <c:axId val="1828097232"/>
      </c:scatterChart>
      <c:valAx>
        <c:axId val="1828092240"/>
        <c:scaling>
          <c:orientation val="minMax"/>
          <c:max val="3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N rate, lb/acre</a:t>
                </a:r>
              </a:p>
            </c:rich>
          </c:tx>
          <c:layout>
            <c:manualLayout>
              <c:xMode val="edge"/>
              <c:yMode val="edge"/>
              <c:x val="0.17424974138867141"/>
              <c:y val="0.9085073799764430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8097232"/>
        <c:crosses val="autoZero"/>
        <c:crossBetween val="midCat"/>
        <c:majorUnit val="50"/>
      </c:valAx>
      <c:valAx>
        <c:axId val="18280972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/>
                  <a:t>Yield, bu/acre</a:t>
                </a:r>
              </a:p>
            </c:rich>
          </c:tx>
          <c:layout>
            <c:manualLayout>
              <c:xMode val="edge"/>
              <c:yMode val="edge"/>
              <c:x val="2.3295372568852314E-2"/>
              <c:y val="3.435168962894287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80922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egendEntry>
        <c:idx val="35"/>
        <c:delete val="1"/>
      </c:legendEntry>
      <c:legendEntry>
        <c:idx val="36"/>
        <c:delete val="1"/>
      </c:legendEntry>
      <c:legendEntry>
        <c:idx val="37"/>
        <c:delete val="1"/>
      </c:legendEntry>
      <c:legendEntry>
        <c:idx val="38"/>
        <c:delete val="1"/>
      </c:legendEntry>
      <c:legendEntry>
        <c:idx val="39"/>
        <c:delete val="1"/>
      </c:legendEntry>
      <c:legendEntry>
        <c:idx val="40"/>
        <c:delete val="1"/>
      </c:legendEntry>
      <c:legendEntry>
        <c:idx val="41"/>
        <c:delete val="1"/>
      </c:legendEntry>
      <c:legendEntry>
        <c:idx val="42"/>
        <c:delete val="1"/>
      </c:legendEntry>
      <c:legendEntry>
        <c:idx val="43"/>
        <c:delete val="1"/>
      </c:legendEntry>
      <c:legendEntry>
        <c:idx val="44"/>
        <c:delete val="1"/>
      </c:legendEntry>
      <c:legendEntry>
        <c:idx val="45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3B05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6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FF9300"/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7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E4820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8"/>
        <c:txPr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905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824044737307724"/>
          <c:y val="2.205858484839672E-2"/>
          <c:w val="0.78104581445938837"/>
          <c:h val="7.2377233661098023E-2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 b="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Champaign County, Soy-Corn,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NH3 sidedress V5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'Berbaum SC'!$H$24:$H$29</c:f>
              <c:numCache>
                <c:formatCode>General</c:formatCode>
                <c:ptCount val="6"/>
                <c:pt idx="0">
                  <c:v>59</c:v>
                </c:pt>
                <c:pt idx="1">
                  <c:v>109</c:v>
                </c:pt>
                <c:pt idx="2">
                  <c:v>159</c:v>
                </c:pt>
                <c:pt idx="3">
                  <c:v>209</c:v>
                </c:pt>
                <c:pt idx="4">
                  <c:v>259</c:v>
                </c:pt>
                <c:pt idx="5">
                  <c:v>309</c:v>
                </c:pt>
              </c:numCache>
            </c:numRef>
          </c:xVal>
          <c:yVal>
            <c:numRef>
              <c:f>'Berbaum SC'!$I$24:$I$29</c:f>
              <c:numCache>
                <c:formatCode>General</c:formatCode>
                <c:ptCount val="6"/>
                <c:pt idx="0">
                  <c:v>198.85466073753446</c:v>
                </c:pt>
                <c:pt idx="1">
                  <c:v>245.75011413015909</c:v>
                </c:pt>
                <c:pt idx="2">
                  <c:v>257.95916000202897</c:v>
                </c:pt>
                <c:pt idx="3">
                  <c:v>261.25713271223987</c:v>
                </c:pt>
                <c:pt idx="4">
                  <c:v>262.19496812809626</c:v>
                </c:pt>
                <c:pt idx="5">
                  <c:v>259.55699913768325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48B-475B-BE3A-5F53C41FC1ED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'Berbaum SC'!$R$35</c:f>
              <c:numCache>
                <c:formatCode>General</c:formatCode>
                <c:ptCount val="1"/>
                <c:pt idx="0">
                  <c:v>148.55932203389833</c:v>
                </c:pt>
              </c:numCache>
            </c:numRef>
          </c:xVal>
          <c:yVal>
            <c:numRef>
              <c:f>'Berbaum SC'!$S$35</c:f>
              <c:numCache>
                <c:formatCode>General</c:formatCode>
                <c:ptCount val="1"/>
                <c:pt idx="0">
                  <c:v>259.88940254237298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48B-475B-BE3A-5F53C41FC1ED}"/>
            </c:ext>
          </c:extLst>
        </c:ser>
        <c:ser>
          <c:idx val="2"/>
          <c:order val="2"/>
          <c:spPr>
            <a:ln w="34925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'Berbaum SC'!$P$39:$P$47</c:f>
              <c:numCache>
                <c:formatCode>General</c:formatCode>
                <c:ptCount val="9"/>
                <c:pt idx="0">
                  <c:v>59</c:v>
                </c:pt>
                <c:pt idx="1">
                  <c:v>80</c:v>
                </c:pt>
                <c:pt idx="2">
                  <c:v>100</c:v>
                </c:pt>
                <c:pt idx="3">
                  <c:v>120</c:v>
                </c:pt>
                <c:pt idx="4">
                  <c:v>140</c:v>
                </c:pt>
                <c:pt idx="5">
                  <c:v>155</c:v>
                </c:pt>
                <c:pt idx="6">
                  <c:v>156.26348228043145</c:v>
                </c:pt>
                <c:pt idx="7">
                  <c:v>156.26348228043145</c:v>
                </c:pt>
                <c:pt idx="8">
                  <c:v>309</c:v>
                </c:pt>
              </c:numCache>
            </c:numRef>
          </c:xVal>
          <c:yVal>
            <c:numRef>
              <c:f>'Berbaum SC'!$Q$39:$Q$47</c:f>
              <c:numCache>
                <c:formatCode>General</c:formatCode>
                <c:ptCount val="9"/>
                <c:pt idx="0">
                  <c:v>198.87800999999999</c:v>
                </c:pt>
                <c:pt idx="1">
                  <c:v>222.52800000000002</c:v>
                </c:pt>
                <c:pt idx="2">
                  <c:v>239.73</c:v>
                </c:pt>
                <c:pt idx="3">
                  <c:v>251.74</c:v>
                </c:pt>
                <c:pt idx="4">
                  <c:v>258.55800000000005</c:v>
                </c:pt>
                <c:pt idx="5">
                  <c:v>260.26425000000006</c:v>
                </c:pt>
                <c:pt idx="6">
                  <c:v>260.27461055469962</c:v>
                </c:pt>
                <c:pt idx="7">
                  <c:v>260.27461055469962</c:v>
                </c:pt>
                <c:pt idx="8">
                  <c:v>260.27461055469962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48B-475B-BE3A-5F53C41FC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32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Warren County Corn-Corn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at planting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'MN REC CC'!$E$3:$E$8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'MN REC CC'!$F$3:$F$8</c:f>
              <c:numCache>
                <c:formatCode>General</c:formatCode>
                <c:ptCount val="6"/>
                <c:pt idx="0">
                  <c:v>72.9482</c:v>
                </c:pt>
                <c:pt idx="1">
                  <c:v>131.37</c:v>
                </c:pt>
                <c:pt idx="2">
                  <c:v>164.18</c:v>
                </c:pt>
                <c:pt idx="3">
                  <c:v>201.94</c:v>
                </c:pt>
                <c:pt idx="4">
                  <c:v>219.46</c:v>
                </c:pt>
                <c:pt idx="5">
                  <c:v>217.11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7ED-41ED-9FF2-37E3E8E48D38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'MN REC CC'!$N$26</c:f>
              <c:numCache>
                <c:formatCode>General</c:formatCode>
                <c:ptCount val="1"/>
                <c:pt idx="0">
                  <c:v>218.81226053639844</c:v>
                </c:pt>
              </c:numCache>
            </c:numRef>
          </c:xVal>
          <c:yVal>
            <c:numRef>
              <c:f>'MN REC CC'!$O$26</c:f>
              <c:numCache>
                <c:formatCode>General</c:formatCode>
                <c:ptCount val="1"/>
                <c:pt idx="0">
                  <c:v>218.88460804597702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7ED-41ED-9FF2-37E3E8E48D38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'MN REC CC'!$L$28:$L$39</c:f>
              <c:numCache>
                <c:formatCode>General</c:formatCode>
                <c:ptCount val="12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230</c:v>
                </c:pt>
                <c:pt idx="9">
                  <c:v>237.96934865900383</c:v>
                </c:pt>
                <c:pt idx="10">
                  <c:v>237.96934865900383</c:v>
                </c:pt>
                <c:pt idx="11">
                  <c:v>250</c:v>
                </c:pt>
              </c:numCache>
            </c:numRef>
          </c:xVal>
          <c:yVal>
            <c:numRef>
              <c:f>'MN REC CC'!$M$28:$M$39</c:f>
              <c:numCache>
                <c:formatCode>General</c:formatCode>
                <c:ptCount val="12"/>
                <c:pt idx="0">
                  <c:v>72.039699999999996</c:v>
                </c:pt>
                <c:pt idx="1">
                  <c:v>106.9567</c:v>
                </c:pt>
                <c:pt idx="2">
                  <c:v>137.17570000000001</c:v>
                </c:pt>
                <c:pt idx="3">
                  <c:v>162.69669999999999</c:v>
                </c:pt>
                <c:pt idx="4">
                  <c:v>183.5197</c:v>
                </c:pt>
                <c:pt idx="5">
                  <c:v>199.64469999999997</c:v>
                </c:pt>
                <c:pt idx="6">
                  <c:v>211.07169999999999</c:v>
                </c:pt>
                <c:pt idx="7">
                  <c:v>217.80069999999995</c:v>
                </c:pt>
                <c:pt idx="8">
                  <c:v>219.67670000000001</c:v>
                </c:pt>
                <c:pt idx="9">
                  <c:v>219.8424624521073</c:v>
                </c:pt>
                <c:pt idx="10">
                  <c:v>219.8424624521073</c:v>
                </c:pt>
                <c:pt idx="11">
                  <c:v>219.8424624521073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B7ED-41ED-9FF2-37E3E8E48D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Warren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at planting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'MN REC SC'!$F$5:$F$10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'MN REC SC'!$G$5:$G$10</c:f>
              <c:numCache>
                <c:formatCode>General</c:formatCode>
                <c:ptCount val="6"/>
                <c:pt idx="0">
                  <c:v>131.69999999999999</c:v>
                </c:pt>
                <c:pt idx="1">
                  <c:v>180.16</c:v>
                </c:pt>
                <c:pt idx="2">
                  <c:v>214.57</c:v>
                </c:pt>
                <c:pt idx="3">
                  <c:v>231.49</c:v>
                </c:pt>
                <c:pt idx="4">
                  <c:v>243.05</c:v>
                </c:pt>
                <c:pt idx="5">
                  <c:v>242.78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0ED-46B1-9819-11EC8CAE0252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'MN REC SC'!$M$29</c:f>
              <c:numCache>
                <c:formatCode>General</c:formatCode>
                <c:ptCount val="1"/>
                <c:pt idx="0">
                  <c:v>187.20930232558143</c:v>
                </c:pt>
              </c:numCache>
            </c:numRef>
          </c:xVal>
          <c:yVal>
            <c:numRef>
              <c:f>'MN REC SC'!$N$29</c:f>
              <c:numCache>
                <c:formatCode>General</c:formatCode>
                <c:ptCount val="1"/>
                <c:pt idx="0">
                  <c:v>241.54302325581398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0ED-46B1-9819-11EC8CAE0252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'MN REC SC'!$K$31:$K$41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200</c:v>
                </c:pt>
                <c:pt idx="8">
                  <c:v>206.58914728682174</c:v>
                </c:pt>
                <c:pt idx="9">
                  <c:v>206.58914728682174</c:v>
                </c:pt>
                <c:pt idx="10">
                  <c:v>250</c:v>
                </c:pt>
              </c:numCache>
            </c:numRef>
          </c:xVal>
          <c:yVal>
            <c:numRef>
              <c:f>'MN REC SC'!$L$31:$L$41</c:f>
              <c:numCache>
                <c:formatCode>General</c:formatCode>
                <c:ptCount val="11"/>
                <c:pt idx="0">
                  <c:v>132.4</c:v>
                </c:pt>
                <c:pt idx="1">
                  <c:v>162.05799999999999</c:v>
                </c:pt>
                <c:pt idx="2">
                  <c:v>187.072</c:v>
                </c:pt>
                <c:pt idx="3">
                  <c:v>207.44200000000004</c:v>
                </c:pt>
                <c:pt idx="4">
                  <c:v>223.16800000000001</c:v>
                </c:pt>
                <c:pt idx="5">
                  <c:v>234.25</c:v>
                </c:pt>
                <c:pt idx="6">
                  <c:v>240.68800000000005</c:v>
                </c:pt>
                <c:pt idx="7">
                  <c:v>242.40000000000003</c:v>
                </c:pt>
                <c:pt idx="8">
                  <c:v>242.51201550387603</c:v>
                </c:pt>
                <c:pt idx="9">
                  <c:v>242.51201550387603</c:v>
                </c:pt>
                <c:pt idx="10">
                  <c:v>242.51201550387603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0ED-46B1-9819-11EC8CAE02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Effingham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sidedressed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'Laatsch SC'!$J$20:$J$25</c:f>
              <c:numCache>
                <c:formatCode>General</c:formatCode>
                <c:ptCount val="6"/>
                <c:pt idx="0">
                  <c:v>40</c:v>
                </c:pt>
                <c:pt idx="1">
                  <c:v>90</c:v>
                </c:pt>
                <c:pt idx="2">
                  <c:v>140</c:v>
                </c:pt>
                <c:pt idx="3">
                  <c:v>190</c:v>
                </c:pt>
                <c:pt idx="4">
                  <c:v>240</c:v>
                </c:pt>
                <c:pt idx="5">
                  <c:v>290</c:v>
                </c:pt>
              </c:numCache>
            </c:numRef>
          </c:xVal>
          <c:yVal>
            <c:numRef>
              <c:f>'Laatsch SC'!$K$20:$K$25</c:f>
              <c:numCache>
                <c:formatCode>General</c:formatCode>
                <c:ptCount val="6"/>
                <c:pt idx="0">
                  <c:v>116.96046369413205</c:v>
                </c:pt>
                <c:pt idx="1">
                  <c:v>188.84033437118737</c:v>
                </c:pt>
                <c:pt idx="2">
                  <c:v>226.44405440469146</c:v>
                </c:pt>
                <c:pt idx="3">
                  <c:v>258.21597358482609</c:v>
                </c:pt>
                <c:pt idx="4">
                  <c:v>258.20499180960451</c:v>
                </c:pt>
                <c:pt idx="5">
                  <c:v>249.83854125559196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776-42F2-A9D8-AE7D9C537F6B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0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'Laatsch SC'!$S$41</c:f>
              <c:numCache>
                <c:formatCode>General</c:formatCode>
                <c:ptCount val="1"/>
                <c:pt idx="0">
                  <c:v>201.41774891774892</c:v>
                </c:pt>
              </c:numCache>
            </c:numRef>
          </c:xVal>
          <c:yVal>
            <c:numRef>
              <c:f>'Laatsch SC'!$T$41</c:f>
              <c:numCache>
                <c:formatCode>General</c:formatCode>
                <c:ptCount val="1"/>
                <c:pt idx="0">
                  <c:v>254.30906114718616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776-42F2-A9D8-AE7D9C537F6B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'Laatsch SC'!$Q$44:$Q$53</c:f>
              <c:numCache>
                <c:formatCode>General</c:formatCode>
                <c:ptCount val="10"/>
                <c:pt idx="0">
                  <c:v>40</c:v>
                </c:pt>
                <c:pt idx="1">
                  <c:v>70</c:v>
                </c:pt>
                <c:pt idx="2">
                  <c:v>100</c:v>
                </c:pt>
                <c:pt idx="3">
                  <c:v>130</c:v>
                </c:pt>
                <c:pt idx="4">
                  <c:v>160</c:v>
                </c:pt>
                <c:pt idx="5">
                  <c:v>190</c:v>
                </c:pt>
                <c:pt idx="6">
                  <c:v>210</c:v>
                </c:pt>
                <c:pt idx="7">
                  <c:v>212.24025974025975</c:v>
                </c:pt>
                <c:pt idx="8">
                  <c:v>212.24025974025975</c:v>
                </c:pt>
                <c:pt idx="9">
                  <c:v>290</c:v>
                </c:pt>
              </c:numCache>
            </c:numRef>
          </c:xVal>
          <c:yVal>
            <c:numRef>
              <c:f>'Laatsch SC'!$R$44:$R$53</c:f>
              <c:numCache>
                <c:formatCode>General</c:formatCode>
                <c:ptCount val="10"/>
                <c:pt idx="0">
                  <c:v>117.79</c:v>
                </c:pt>
                <c:pt idx="1">
                  <c:v>161.37700000000001</c:v>
                </c:pt>
                <c:pt idx="2">
                  <c:v>196.64800000000002</c:v>
                </c:pt>
                <c:pt idx="3">
                  <c:v>223.60300000000004</c:v>
                </c:pt>
                <c:pt idx="4">
                  <c:v>242.24200000000002</c:v>
                </c:pt>
                <c:pt idx="5">
                  <c:v>252.56500000000003</c:v>
                </c:pt>
                <c:pt idx="6">
                  <c:v>254.82700000000003</c:v>
                </c:pt>
                <c:pt idx="7">
                  <c:v>254.85018668831174</c:v>
                </c:pt>
                <c:pt idx="8">
                  <c:v>254.85018668831174</c:v>
                </c:pt>
                <c:pt idx="9">
                  <c:v>254.85018668831174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776-42F2-A9D8-AE7D9C537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3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Clark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sidedress V2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'Maulding SC'!$H$24:$H$29</c:f>
              <c:numCache>
                <c:formatCode>General</c:formatCode>
                <c:ptCount val="6"/>
                <c:pt idx="0">
                  <c:v>27</c:v>
                </c:pt>
                <c:pt idx="1">
                  <c:v>77</c:v>
                </c:pt>
                <c:pt idx="2">
                  <c:v>127</c:v>
                </c:pt>
                <c:pt idx="3">
                  <c:v>177</c:v>
                </c:pt>
                <c:pt idx="4">
                  <c:v>227</c:v>
                </c:pt>
                <c:pt idx="5">
                  <c:v>277</c:v>
                </c:pt>
              </c:numCache>
            </c:numRef>
          </c:xVal>
          <c:yVal>
            <c:numRef>
              <c:f>'Maulding SC'!$I$24:$I$29</c:f>
              <c:numCache>
                <c:formatCode>General</c:formatCode>
                <c:ptCount val="6"/>
                <c:pt idx="0">
                  <c:v>158.49703100684721</c:v>
                </c:pt>
                <c:pt idx="1">
                  <c:v>190.94041491596636</c:v>
                </c:pt>
                <c:pt idx="2">
                  <c:v>204.68600597183317</c:v>
                </c:pt>
                <c:pt idx="3">
                  <c:v>194.62030199579831</c:v>
                </c:pt>
                <c:pt idx="4">
                  <c:v>220.46716406006848</c:v>
                </c:pt>
                <c:pt idx="5">
                  <c:v>212.13073762838471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12-4976-B496-C7E3B9D79DE8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'Maulding SC'!$P$35</c:f>
              <c:numCache>
                <c:formatCode>General</c:formatCode>
                <c:ptCount val="1"/>
                <c:pt idx="0">
                  <c:v>140.56122448979593</c:v>
                </c:pt>
              </c:numCache>
            </c:numRef>
          </c:xVal>
          <c:yVal>
            <c:numRef>
              <c:f>'Maulding SC'!$Q$35</c:f>
              <c:numCache>
                <c:formatCode>General</c:formatCode>
                <c:ptCount val="1"/>
                <c:pt idx="0">
                  <c:v>208.14304846938776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12-4976-B496-C7E3B9D79DE8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'Maulding SC'!$N$37:$N$45</c:f>
              <c:numCache>
                <c:formatCode>General</c:formatCode>
                <c:ptCount val="9"/>
                <c:pt idx="0">
                  <c:v>27</c:v>
                </c:pt>
                <c:pt idx="1">
                  <c:v>50</c:v>
                </c:pt>
                <c:pt idx="2">
                  <c:v>80</c:v>
                </c:pt>
                <c:pt idx="3">
                  <c:v>110</c:v>
                </c:pt>
                <c:pt idx="4">
                  <c:v>130</c:v>
                </c:pt>
                <c:pt idx="5">
                  <c:v>155</c:v>
                </c:pt>
                <c:pt idx="6">
                  <c:v>157.56802721088437</c:v>
                </c:pt>
                <c:pt idx="7">
                  <c:v>157.56802721088437</c:v>
                </c:pt>
                <c:pt idx="8">
                  <c:v>277</c:v>
                </c:pt>
              </c:numCache>
            </c:numRef>
          </c:xVal>
          <c:yVal>
            <c:numRef>
              <c:f>'Maulding SC'!$O$37:$O$45</c:f>
              <c:numCache>
                <c:formatCode>General</c:formatCode>
                <c:ptCount val="9"/>
                <c:pt idx="0">
                  <c:v>158.87224000000001</c:v>
                </c:pt>
                <c:pt idx="1">
                  <c:v>174.97499999999999</c:v>
                </c:pt>
                <c:pt idx="2">
                  <c:v>191.304</c:v>
                </c:pt>
                <c:pt idx="3">
                  <c:v>202.34100000000001</c:v>
                </c:pt>
                <c:pt idx="4">
                  <c:v>206.75899999999999</c:v>
                </c:pt>
                <c:pt idx="5">
                  <c:v>208.97399999999996</c:v>
                </c:pt>
                <c:pt idx="6">
                  <c:v>208.99338860544219</c:v>
                </c:pt>
                <c:pt idx="7">
                  <c:v>208.99338860544219</c:v>
                </c:pt>
                <c:pt idx="8">
                  <c:v>208.99338860544219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C12-4976-B496-C7E3B9D79D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3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</a:t>
                </a:r>
                <a:r>
                  <a:rPr lang="en-US" b="1" dirty="0" smtClean="0"/>
                  <a:t>rate, </a:t>
                </a:r>
                <a:r>
                  <a:rPr lang="en-US" b="1" dirty="0"/>
                  <a:t>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Will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sidedressed V4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'Meyer SC'!$F$23:$F$28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'Meyer SC'!$G$23:$G$28</c:f>
              <c:numCache>
                <c:formatCode>General</c:formatCode>
                <c:ptCount val="6"/>
                <c:pt idx="0">
                  <c:v>180.24743724852888</c:v>
                </c:pt>
                <c:pt idx="1">
                  <c:v>221.0045385776211</c:v>
                </c:pt>
                <c:pt idx="2">
                  <c:v>221.77537617121246</c:v>
                </c:pt>
                <c:pt idx="3">
                  <c:v>245.47423931646583</c:v>
                </c:pt>
                <c:pt idx="4">
                  <c:v>249.43470593741154</c:v>
                </c:pt>
                <c:pt idx="5">
                  <c:v>247.2546346008231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7BE-43A3-A4C2-54C07CAF076C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'Meyer SC'!$O$36</c:f>
              <c:numCache>
                <c:formatCode>General</c:formatCode>
                <c:ptCount val="1"/>
                <c:pt idx="0">
                  <c:v>173.54304635761588</c:v>
                </c:pt>
              </c:numCache>
            </c:numRef>
          </c:xVal>
          <c:yVal>
            <c:numRef>
              <c:f>'Meyer SC'!$P$36</c:f>
              <c:numCache>
                <c:formatCode>General</c:formatCode>
                <c:ptCount val="1"/>
                <c:pt idx="0">
                  <c:v>246.53125993377483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7BE-43A3-A4C2-54C07CAF076C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'Meyer SC'!$M$38:$M$48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200</c:v>
                </c:pt>
                <c:pt idx="8">
                  <c:v>206.65562913907283</c:v>
                </c:pt>
                <c:pt idx="9">
                  <c:v>206.65562913907283</c:v>
                </c:pt>
                <c:pt idx="10">
                  <c:v>250</c:v>
                </c:pt>
              </c:numCache>
            </c:numRef>
          </c:xVal>
          <c:yVal>
            <c:numRef>
              <c:f>'Meyer SC'!$N$38:$N$48</c:f>
              <c:numCache>
                <c:formatCode>General</c:formatCode>
                <c:ptCount val="11"/>
                <c:pt idx="0">
                  <c:v>183.7</c:v>
                </c:pt>
                <c:pt idx="1">
                  <c:v>201.06399999999999</c:v>
                </c:pt>
                <c:pt idx="2">
                  <c:v>215.70999999999998</c:v>
                </c:pt>
                <c:pt idx="3">
                  <c:v>227.63799999999998</c:v>
                </c:pt>
                <c:pt idx="4">
                  <c:v>236.84799999999998</c:v>
                </c:pt>
                <c:pt idx="5">
                  <c:v>243.34</c:v>
                </c:pt>
                <c:pt idx="6">
                  <c:v>247.114</c:v>
                </c:pt>
                <c:pt idx="7">
                  <c:v>248.11999999999998</c:v>
                </c:pt>
                <c:pt idx="8">
                  <c:v>248.18688907284766</c:v>
                </c:pt>
                <c:pt idx="9">
                  <c:v>248.18688907284766</c:v>
                </c:pt>
                <c:pt idx="10">
                  <c:v>248.18688907284766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7BE-43A3-A4C2-54C07CAF07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32209645669289"/>
          <c:y val="4.4684097137548826E-2"/>
          <c:w val="0.82187582020997374"/>
          <c:h val="0.7994518957034266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Sheet1!$D$14</c:f>
              <c:strCache>
                <c:ptCount val="1"/>
                <c:pt idx="0">
                  <c:v>North</c:v>
                </c:pt>
              </c:strCache>
            </c:strRef>
          </c:tx>
          <c:spPr>
            <a:ln w="762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1"/>
              </a:solidFill>
              <a:ln w="12700">
                <a:solidFill>
                  <a:srgbClr val="000000"/>
                </a:solidFill>
              </a:ln>
              <a:effectLst/>
            </c:spPr>
          </c:marker>
          <c:xVal>
            <c:numRef>
              <c:f>Sheet1!$C$15:$C$21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xVal>
          <c:yVal>
            <c:numRef>
              <c:f>Sheet1!$D$15:$D$21</c:f>
              <c:numCache>
                <c:formatCode>General</c:formatCode>
                <c:ptCount val="7"/>
                <c:pt idx="0">
                  <c:v>149</c:v>
                </c:pt>
                <c:pt idx="1">
                  <c:v>153</c:v>
                </c:pt>
                <c:pt idx="2">
                  <c:v>154</c:v>
                </c:pt>
                <c:pt idx="3">
                  <c:v>157</c:v>
                </c:pt>
                <c:pt idx="4">
                  <c:v>166</c:v>
                </c:pt>
                <c:pt idx="5">
                  <c:v>169</c:v>
                </c:pt>
                <c:pt idx="6">
                  <c:v>171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CA4-4F46-8538-4815F00EB90A}"/>
            </c:ext>
          </c:extLst>
        </c:ser>
        <c:ser>
          <c:idx val="1"/>
          <c:order val="1"/>
          <c:tx>
            <c:strRef>
              <c:f>Sheet1!$E$14</c:f>
              <c:strCache>
                <c:ptCount val="1"/>
                <c:pt idx="0">
                  <c:v>Central</c:v>
                </c:pt>
              </c:strCache>
            </c:strRef>
          </c:tx>
          <c:spPr>
            <a:ln w="762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accent2"/>
              </a:solidFill>
              <a:ln w="12700">
                <a:solidFill>
                  <a:srgbClr val="000000"/>
                </a:solidFill>
              </a:ln>
              <a:effectLst/>
            </c:spPr>
          </c:marker>
          <c:xVal>
            <c:numRef>
              <c:f>Sheet1!$C$15:$C$21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xVal>
          <c:yVal>
            <c:numRef>
              <c:f>Sheet1!$E$15:$E$21</c:f>
              <c:numCache>
                <c:formatCode>General</c:formatCode>
                <c:ptCount val="7"/>
                <c:pt idx="0">
                  <c:v>167</c:v>
                </c:pt>
                <c:pt idx="1">
                  <c:v>175</c:v>
                </c:pt>
                <c:pt idx="2">
                  <c:v>172</c:v>
                </c:pt>
                <c:pt idx="3">
                  <c:v>175</c:v>
                </c:pt>
                <c:pt idx="4">
                  <c:v>180</c:v>
                </c:pt>
                <c:pt idx="5">
                  <c:v>180</c:v>
                </c:pt>
                <c:pt idx="6">
                  <c:v>181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CA4-4F46-8538-4815F00EB90A}"/>
            </c:ext>
          </c:extLst>
        </c:ser>
        <c:ser>
          <c:idx val="2"/>
          <c:order val="2"/>
          <c:tx>
            <c:strRef>
              <c:f>Sheet1!$F$14</c:f>
              <c:strCache>
                <c:ptCount val="1"/>
                <c:pt idx="0">
                  <c:v>South</c:v>
                </c:pt>
              </c:strCache>
            </c:strRef>
          </c:tx>
          <c:spPr>
            <a:ln w="762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00B050"/>
              </a:solidFill>
              <a:ln w="12700">
                <a:solidFill>
                  <a:srgbClr val="000000"/>
                </a:solidFill>
              </a:ln>
              <a:effectLst/>
            </c:spPr>
          </c:marker>
          <c:xVal>
            <c:numRef>
              <c:f>Sheet1!$C$15:$C$21</c:f>
              <c:numCache>
                <c:formatCode>General</c:formatCode>
                <c:ptCount val="7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</c:numCache>
            </c:numRef>
          </c:xVal>
          <c:yVal>
            <c:numRef>
              <c:f>Sheet1!$F$15:$F$21</c:f>
              <c:numCache>
                <c:formatCode>General</c:formatCode>
                <c:ptCount val="7"/>
                <c:pt idx="0">
                  <c:v>171</c:v>
                </c:pt>
                <c:pt idx="1">
                  <c:v>171</c:v>
                </c:pt>
                <c:pt idx="2">
                  <c:v>179</c:v>
                </c:pt>
                <c:pt idx="3">
                  <c:v>181</c:v>
                </c:pt>
                <c:pt idx="4">
                  <c:v>192</c:v>
                </c:pt>
                <c:pt idx="5">
                  <c:v>195</c:v>
                </c:pt>
                <c:pt idx="6">
                  <c:v>200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CA4-4F46-8538-4815F00EB9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3869888"/>
        <c:axId val="1363857824"/>
      </c:scatterChart>
      <c:valAx>
        <c:axId val="1363869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57824"/>
        <c:crosses val="autoZero"/>
        <c:crossBetween val="midCat"/>
        <c:majorUnit val="1"/>
      </c:valAx>
      <c:valAx>
        <c:axId val="1363857824"/>
        <c:scaling>
          <c:orientation val="minMax"/>
          <c:min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MRTN value at N:corn price ratio 1:10</a:t>
                </a:r>
              </a:p>
            </c:rich>
          </c:tx>
          <c:layout>
            <c:manualLayout>
              <c:xMode val="edge"/>
              <c:yMode val="edge"/>
              <c:x val="2.7430528215223095E-2"/>
              <c:y val="0.1096147253446779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6988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Fall NH3</c:v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xVal>
            <c:numRef>
              <c:f>data!$AF$8:$AF$19</c:f>
              <c:numCache>
                <c:formatCode>0</c:formatCode>
                <c:ptCount val="12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230</c:v>
                </c:pt>
                <c:pt idx="9">
                  <c:v>235.97499999999999</c:v>
                </c:pt>
                <c:pt idx="10">
                  <c:v>235.97499999999999</c:v>
                </c:pt>
                <c:pt idx="11">
                  <c:v>250</c:v>
                </c:pt>
              </c:numCache>
            </c:numRef>
          </c:xVal>
          <c:yVal>
            <c:numRef>
              <c:f>data!$AG$8:$AG$19</c:f>
              <c:numCache>
                <c:formatCode>0</c:formatCode>
                <c:ptCount val="12"/>
                <c:pt idx="0">
                  <c:v>127.6</c:v>
                </c:pt>
                <c:pt idx="1">
                  <c:v>154.11699999999999</c:v>
                </c:pt>
                <c:pt idx="2">
                  <c:v>177.03399999999999</c:v>
                </c:pt>
                <c:pt idx="3">
                  <c:v>196.351</c:v>
                </c:pt>
                <c:pt idx="4">
                  <c:v>212.06799999999998</c:v>
                </c:pt>
                <c:pt idx="5">
                  <c:v>224.185</c:v>
                </c:pt>
                <c:pt idx="6">
                  <c:v>232.70199999999994</c:v>
                </c:pt>
                <c:pt idx="7">
                  <c:v>237.61899999999997</c:v>
                </c:pt>
                <c:pt idx="8">
                  <c:v>238.89699999999999</c:v>
                </c:pt>
                <c:pt idx="9">
                  <c:v>238.96840125</c:v>
                </c:pt>
                <c:pt idx="10">
                  <c:v>238.96840125</c:v>
                </c:pt>
                <c:pt idx="11">
                  <c:v>238.96840125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C5D-477C-8EAD-42E937AEB7EE}"/>
            </c:ext>
          </c:extLst>
        </c:ser>
        <c:ser>
          <c:idx val="1"/>
          <c:order val="1"/>
          <c:tx>
            <c:v>Spring NH3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data!$AF$21:$AF$31</c:f>
              <c:numCache>
                <c:formatCode>0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210</c:v>
                </c:pt>
                <c:pt idx="8">
                  <c:v>214.30041152263377</c:v>
                </c:pt>
                <c:pt idx="9">
                  <c:v>214.30041152263377</c:v>
                </c:pt>
                <c:pt idx="10">
                  <c:v>250</c:v>
                </c:pt>
              </c:numCache>
            </c:numRef>
          </c:xVal>
          <c:yVal>
            <c:numRef>
              <c:f>data!$AG$21:$AG$31</c:f>
              <c:numCache>
                <c:formatCode>0</c:formatCode>
                <c:ptCount val="11"/>
                <c:pt idx="0">
                  <c:v>127.2</c:v>
                </c:pt>
                <c:pt idx="1">
                  <c:v>156.25799999999998</c:v>
                </c:pt>
                <c:pt idx="2">
                  <c:v>180.94200000000001</c:v>
                </c:pt>
                <c:pt idx="3">
                  <c:v>201.25200000000001</c:v>
                </c:pt>
                <c:pt idx="4">
                  <c:v>217.18800000000002</c:v>
                </c:pt>
                <c:pt idx="5">
                  <c:v>228.75</c:v>
                </c:pt>
                <c:pt idx="6">
                  <c:v>235.93800000000002</c:v>
                </c:pt>
                <c:pt idx="7">
                  <c:v>238.75200000000001</c:v>
                </c:pt>
                <c:pt idx="8">
                  <c:v>238.79693930041157</c:v>
                </c:pt>
                <c:pt idx="9">
                  <c:v>238.79693930041157</c:v>
                </c:pt>
                <c:pt idx="10">
                  <c:v>238.79693930041157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C5D-477C-8EAD-42E937AEB7EE}"/>
            </c:ext>
          </c:extLst>
        </c:ser>
        <c:ser>
          <c:idx val="2"/>
          <c:order val="2"/>
          <c:tx>
            <c:v>Optimum Fall N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0070C0"/>
              </a:solidFill>
              <a:ln w="0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data!$AH$4</c:f>
              <c:numCache>
                <c:formatCode>0.0</c:formatCode>
                <c:ptCount val="1"/>
                <c:pt idx="0">
                  <c:v>210.97499999999999</c:v>
                </c:pt>
              </c:numCache>
            </c:numRef>
          </c:xVal>
          <c:yVal>
            <c:numRef>
              <c:f>data!$AI$4</c:f>
              <c:numCache>
                <c:formatCode>0.0</c:formatCode>
                <c:ptCount val="1"/>
                <c:pt idx="0">
                  <c:v>237.71840125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C5D-477C-8EAD-42E937AEB7EE}"/>
            </c:ext>
          </c:extLst>
        </c:ser>
        <c:ser>
          <c:idx val="3"/>
          <c:order val="3"/>
          <c:tx>
            <c:v>Optimum Spring N</c:v>
          </c:tx>
          <c:spPr>
            <a:ln w="1905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chemeClr val="accent4"/>
              </a:solidFill>
              <a:ln w="0">
                <a:solidFill>
                  <a:sysClr val="windowText" lastClr="000000"/>
                </a:solidFill>
              </a:ln>
              <a:effectLst/>
            </c:spPr>
          </c:marker>
          <c:xVal>
            <c:numRef>
              <c:f>data!$AH$5</c:f>
              <c:numCache>
                <c:formatCode>0.0</c:formatCode>
                <c:ptCount val="1"/>
                <c:pt idx="0">
                  <c:v>193.72427983539097</c:v>
                </c:pt>
              </c:numCache>
            </c:numRef>
          </c:xVal>
          <c:yVal>
            <c:numRef>
              <c:f>data!$AI$5</c:f>
              <c:numCache>
                <c:formatCode>0.0</c:formatCode>
                <c:ptCount val="1"/>
                <c:pt idx="0">
                  <c:v>237.76813271604942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C5D-477C-8EAD-42E937AEB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3869888"/>
        <c:axId val="1363857824"/>
      </c:scatterChart>
      <c:valAx>
        <c:axId val="1363869888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57824"/>
        <c:crosses val="autoZero"/>
        <c:crossBetween val="midCat"/>
        <c:majorUnit val="50"/>
      </c:valAx>
      <c:valAx>
        <c:axId val="136385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69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Sheet1!$E$28</c:f>
              <c:strCache>
                <c:ptCount val="1"/>
                <c:pt idx="0">
                  <c:v>Northern IL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Sheet1!$D$29:$D$52</c:f>
              <c:numCache>
                <c:formatCode>m/d;@</c:formatCode>
                <c:ptCount val="24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</c:numCache>
            </c:numRef>
          </c:xVal>
          <c:yVal>
            <c:numRef>
              <c:f>Sheet1!$E$29:$E$52</c:f>
              <c:numCache>
                <c:formatCode>General</c:formatCode>
                <c:ptCount val="24"/>
                <c:pt idx="0">
                  <c:v>66.650000000000006</c:v>
                </c:pt>
                <c:pt idx="1">
                  <c:v>70.174999999999997</c:v>
                </c:pt>
                <c:pt idx="2">
                  <c:v>69.5</c:v>
                </c:pt>
                <c:pt idx="3">
                  <c:v>67.599999999999994</c:v>
                </c:pt>
                <c:pt idx="4">
                  <c:v>66.300000000000011</c:v>
                </c:pt>
                <c:pt idx="5">
                  <c:v>65.775000000000006</c:v>
                </c:pt>
                <c:pt idx="6">
                  <c:v>66.925000000000011</c:v>
                </c:pt>
                <c:pt idx="7">
                  <c:v>64.949999999999989</c:v>
                </c:pt>
                <c:pt idx="8">
                  <c:v>63.775000000000006</c:v>
                </c:pt>
                <c:pt idx="9">
                  <c:v>67.474999999999994</c:v>
                </c:pt>
                <c:pt idx="10">
                  <c:v>65.674999999999997</c:v>
                </c:pt>
                <c:pt idx="11">
                  <c:v>63.925000000000004</c:v>
                </c:pt>
                <c:pt idx="12">
                  <c:v>59.7</c:v>
                </c:pt>
                <c:pt idx="13">
                  <c:v>62.774999999999999</c:v>
                </c:pt>
                <c:pt idx="14">
                  <c:v>56.674999999999997</c:v>
                </c:pt>
                <c:pt idx="15">
                  <c:v>50.7</c:v>
                </c:pt>
                <c:pt idx="16">
                  <c:v>49.099999999999994</c:v>
                </c:pt>
                <c:pt idx="17">
                  <c:v>49.650000000000006</c:v>
                </c:pt>
                <c:pt idx="18">
                  <c:v>51.924999999999997</c:v>
                </c:pt>
                <c:pt idx="19">
                  <c:v>54.325000000000003</c:v>
                </c:pt>
                <c:pt idx="20">
                  <c:v>56.274999999999999</c:v>
                </c:pt>
                <c:pt idx="21">
                  <c:v>51.774999999999999</c:v>
                </c:pt>
                <c:pt idx="22">
                  <c:v>47.275000000000006</c:v>
                </c:pt>
                <c:pt idx="23">
                  <c:v>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AE3-4F3C-9CCB-CD4253719522}"/>
            </c:ext>
          </c:extLst>
        </c:ser>
        <c:ser>
          <c:idx val="1"/>
          <c:order val="1"/>
          <c:tx>
            <c:strRef>
              <c:f>Sheet1!$F$28</c:f>
              <c:strCache>
                <c:ptCount val="1"/>
                <c:pt idx="0">
                  <c:v>Central 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Sheet1!$D$29:$D$52</c:f>
              <c:numCache>
                <c:formatCode>m/d;@</c:formatCode>
                <c:ptCount val="24"/>
                <c:pt idx="0">
                  <c:v>44470</c:v>
                </c:pt>
                <c:pt idx="1">
                  <c:v>44471</c:v>
                </c:pt>
                <c:pt idx="2">
                  <c:v>44472</c:v>
                </c:pt>
                <c:pt idx="3">
                  <c:v>44473</c:v>
                </c:pt>
                <c:pt idx="4">
                  <c:v>44474</c:v>
                </c:pt>
                <c:pt idx="5">
                  <c:v>44475</c:v>
                </c:pt>
                <c:pt idx="6">
                  <c:v>44476</c:v>
                </c:pt>
                <c:pt idx="7">
                  <c:v>44477</c:v>
                </c:pt>
                <c:pt idx="8">
                  <c:v>44478</c:v>
                </c:pt>
                <c:pt idx="9">
                  <c:v>44479</c:v>
                </c:pt>
                <c:pt idx="10">
                  <c:v>44480</c:v>
                </c:pt>
                <c:pt idx="11">
                  <c:v>44481</c:v>
                </c:pt>
                <c:pt idx="12">
                  <c:v>44482</c:v>
                </c:pt>
                <c:pt idx="13">
                  <c:v>44483</c:v>
                </c:pt>
                <c:pt idx="14">
                  <c:v>44484</c:v>
                </c:pt>
                <c:pt idx="15">
                  <c:v>44485</c:v>
                </c:pt>
                <c:pt idx="16">
                  <c:v>44486</c:v>
                </c:pt>
                <c:pt idx="17">
                  <c:v>44487</c:v>
                </c:pt>
                <c:pt idx="18">
                  <c:v>44488</c:v>
                </c:pt>
                <c:pt idx="19">
                  <c:v>44489</c:v>
                </c:pt>
                <c:pt idx="20">
                  <c:v>44490</c:v>
                </c:pt>
                <c:pt idx="21">
                  <c:v>44491</c:v>
                </c:pt>
                <c:pt idx="22">
                  <c:v>44492</c:v>
                </c:pt>
                <c:pt idx="23">
                  <c:v>44493</c:v>
                </c:pt>
              </c:numCache>
            </c:numRef>
          </c:xVal>
          <c:yVal>
            <c:numRef>
              <c:f>Sheet1!$F$29:$F$52</c:f>
              <c:numCache>
                <c:formatCode>General</c:formatCode>
                <c:ptCount val="24"/>
                <c:pt idx="0">
                  <c:v>69.02000000000001</c:v>
                </c:pt>
                <c:pt idx="1">
                  <c:v>70.2</c:v>
                </c:pt>
                <c:pt idx="2">
                  <c:v>69.38000000000001</c:v>
                </c:pt>
                <c:pt idx="3">
                  <c:v>66.02000000000001</c:v>
                </c:pt>
                <c:pt idx="4">
                  <c:v>65.919999999999987</c:v>
                </c:pt>
                <c:pt idx="5">
                  <c:v>65.7</c:v>
                </c:pt>
                <c:pt idx="6">
                  <c:v>66.34</c:v>
                </c:pt>
                <c:pt idx="7">
                  <c:v>65.28</c:v>
                </c:pt>
                <c:pt idx="8">
                  <c:v>64.72</c:v>
                </c:pt>
                <c:pt idx="9">
                  <c:v>67.440000000000012</c:v>
                </c:pt>
                <c:pt idx="10">
                  <c:v>67.760000000000005</c:v>
                </c:pt>
                <c:pt idx="11">
                  <c:v>63.040000000000006</c:v>
                </c:pt>
                <c:pt idx="12">
                  <c:v>60.3</c:v>
                </c:pt>
                <c:pt idx="13">
                  <c:v>65.540000000000006</c:v>
                </c:pt>
                <c:pt idx="14">
                  <c:v>61.679999999999993</c:v>
                </c:pt>
                <c:pt idx="15">
                  <c:v>52.2</c:v>
                </c:pt>
                <c:pt idx="16">
                  <c:v>49.88</c:v>
                </c:pt>
                <c:pt idx="17">
                  <c:v>51.06</c:v>
                </c:pt>
                <c:pt idx="18">
                  <c:v>53.239999999999995</c:v>
                </c:pt>
                <c:pt idx="19">
                  <c:v>54.580000000000005</c:v>
                </c:pt>
                <c:pt idx="20">
                  <c:v>56.179999999999993</c:v>
                </c:pt>
                <c:pt idx="21">
                  <c:v>54.180000000000007</c:v>
                </c:pt>
                <c:pt idx="22">
                  <c:v>50.679999999999993</c:v>
                </c:pt>
                <c:pt idx="23">
                  <c:v>52.720000000000006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AE3-4F3C-9CCB-CD4253719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63869888"/>
        <c:axId val="1363857824"/>
      </c:scatterChart>
      <c:valAx>
        <c:axId val="1363869888"/>
        <c:scaling>
          <c:orientation val="minMax"/>
          <c:max val="44495"/>
          <c:min val="4447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m/d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57824"/>
        <c:crosses val="autoZero"/>
        <c:crossBetween val="midCat"/>
        <c:majorUnit val="3"/>
      </c:valAx>
      <c:valAx>
        <c:axId val="136385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10 AM 4" bare soil temp, °F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63869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'Fig. 9.11'!$F$8:$F$12</c:f>
              <c:numCache>
                <c:formatCode>General</c:formatCode>
                <c:ptCount val="5"/>
                <c:pt idx="0">
                  <c:v>39.931034482758619</c:v>
                </c:pt>
                <c:pt idx="1">
                  <c:v>50.275862068965523</c:v>
                </c:pt>
                <c:pt idx="2">
                  <c:v>60.275862068965523</c:v>
                </c:pt>
                <c:pt idx="3">
                  <c:v>68.379310344827587</c:v>
                </c:pt>
                <c:pt idx="4">
                  <c:v>77.517241379310349</c:v>
                </c:pt>
              </c:numCache>
            </c:numRef>
          </c:xVal>
          <c:yVal>
            <c:numRef>
              <c:f>'Fig. 9.11'!$H$8:$H$12</c:f>
              <c:numCache>
                <c:formatCode>General</c:formatCode>
                <c:ptCount val="5"/>
                <c:pt idx="0">
                  <c:v>10.227272727272727</c:v>
                </c:pt>
                <c:pt idx="1">
                  <c:v>20.454545454545453</c:v>
                </c:pt>
                <c:pt idx="2">
                  <c:v>48.863636363636367</c:v>
                </c:pt>
                <c:pt idx="3">
                  <c:v>79.545454545454547</c:v>
                </c:pt>
                <c:pt idx="4">
                  <c:v>100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B2-4071-A78A-7DD86A2C9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85608415"/>
        <c:axId val="2085613823"/>
      </c:scatterChart>
      <c:valAx>
        <c:axId val="2085608415"/>
        <c:scaling>
          <c:orientation val="minMax"/>
          <c:min val="3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Soil temperature, °F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613823"/>
        <c:crosses val="autoZero"/>
        <c:crossBetween val="midCat"/>
      </c:valAx>
      <c:valAx>
        <c:axId val="2085613823"/>
        <c:scaling>
          <c:orientation val="minMax"/>
          <c:max val="10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Nitrification rate, % of maximum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8560841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934654093563485"/>
          <c:y val="8.6501277447809374E-2"/>
          <c:w val="0.73829987498841732"/>
          <c:h val="0.798408014686114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'Soy-corn'!$B$5:$B$9</c:f>
              <c:numCache>
                <c:formatCode>General</c:formatCode>
                <c:ptCount val="5"/>
                <c:pt idx="0">
                  <c:v>35</c:v>
                </c:pt>
                <c:pt idx="1">
                  <c:v>85</c:v>
                </c:pt>
                <c:pt idx="2">
                  <c:v>135</c:v>
                </c:pt>
                <c:pt idx="3">
                  <c:v>185</c:v>
                </c:pt>
                <c:pt idx="4">
                  <c:v>235</c:v>
                </c:pt>
              </c:numCache>
            </c:numRef>
          </c:xVal>
          <c:yVal>
            <c:numRef>
              <c:f>'Soy-corn'!$C$5:$C$9</c:f>
              <c:numCache>
                <c:formatCode>General</c:formatCode>
                <c:ptCount val="5"/>
                <c:pt idx="0">
                  <c:v>143.19999999999999</c:v>
                </c:pt>
                <c:pt idx="1">
                  <c:v>194.67</c:v>
                </c:pt>
                <c:pt idx="2">
                  <c:v>227.9</c:v>
                </c:pt>
                <c:pt idx="3">
                  <c:v>235.8</c:v>
                </c:pt>
                <c:pt idx="4">
                  <c:v>241.3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E35-45BC-9B2B-A979E1616D92}"/>
            </c:ext>
          </c:extLst>
        </c:ser>
        <c:ser>
          <c:idx val="1"/>
          <c:order val="1"/>
          <c:marker>
            <c:symbol val="none"/>
          </c:marker>
          <c:xVal>
            <c:numRef>
              <c:f>'Soy-corn'!$B$11:$B$16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'Soy-corn'!$C$11:$C$16</c:f>
              <c:numCache>
                <c:formatCode>General</c:formatCode>
                <c:ptCount val="6"/>
                <c:pt idx="0">
                  <c:v>129.23333333333332</c:v>
                </c:pt>
                <c:pt idx="1">
                  <c:v>166.03333333333333</c:v>
                </c:pt>
                <c:pt idx="2">
                  <c:v>240.6</c:v>
                </c:pt>
                <c:pt idx="3">
                  <c:v>284.96666666666664</c:v>
                </c:pt>
                <c:pt idx="4">
                  <c:v>291.83333333333331</c:v>
                </c:pt>
                <c:pt idx="5">
                  <c:v>295.13333333333333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E35-45BC-9B2B-A979E1616D92}"/>
            </c:ext>
          </c:extLst>
        </c:ser>
        <c:ser>
          <c:idx val="2"/>
          <c:order val="2"/>
          <c:marker>
            <c:symbol val="none"/>
          </c:marker>
          <c:xVal>
            <c:numRef>
              <c:f>'Soy-corn'!$B$18:$B$23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'Soy-corn'!$C$18:$C$23</c:f>
              <c:numCache>
                <c:formatCode>General</c:formatCode>
                <c:ptCount val="6"/>
                <c:pt idx="0">
                  <c:v>56.4</c:v>
                </c:pt>
                <c:pt idx="1">
                  <c:v>112.63333333333333</c:v>
                </c:pt>
                <c:pt idx="2">
                  <c:v>156.76666666666668</c:v>
                </c:pt>
                <c:pt idx="3">
                  <c:v>195.06666666666669</c:v>
                </c:pt>
                <c:pt idx="4">
                  <c:v>213.86666666666667</c:v>
                </c:pt>
                <c:pt idx="5">
                  <c:v>226.6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E35-45BC-9B2B-A979E1616D92}"/>
            </c:ext>
          </c:extLst>
        </c:ser>
        <c:ser>
          <c:idx val="3"/>
          <c:order val="3"/>
          <c:marker>
            <c:symbol val="none"/>
          </c:marker>
          <c:xVal>
            <c:numRef>
              <c:f>'Soy-corn'!$B$26:$B$30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'Soy-corn'!$C$26:$C$30</c:f>
              <c:numCache>
                <c:formatCode>General</c:formatCode>
                <c:ptCount val="5"/>
                <c:pt idx="0">
                  <c:v>114.67</c:v>
                </c:pt>
                <c:pt idx="1">
                  <c:v>168.97</c:v>
                </c:pt>
                <c:pt idx="2">
                  <c:v>193</c:v>
                </c:pt>
                <c:pt idx="3">
                  <c:v>196.97</c:v>
                </c:pt>
                <c:pt idx="4">
                  <c:v>200.53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AE35-45BC-9B2B-A979E1616D92}"/>
            </c:ext>
          </c:extLst>
        </c:ser>
        <c:ser>
          <c:idx val="4"/>
          <c:order val="4"/>
          <c:marker>
            <c:symbol val="none"/>
          </c:marker>
          <c:xVal>
            <c:numRef>
              <c:f>'Soy-corn'!$B$32:$B$37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'Soy-corn'!$C$32:$C$37</c:f>
              <c:numCache>
                <c:formatCode>General</c:formatCode>
                <c:ptCount val="6"/>
                <c:pt idx="0">
                  <c:v>195.93</c:v>
                </c:pt>
                <c:pt idx="1">
                  <c:v>238.68</c:v>
                </c:pt>
                <c:pt idx="2">
                  <c:v>243.03</c:v>
                </c:pt>
                <c:pt idx="3">
                  <c:v>241.33</c:v>
                </c:pt>
                <c:pt idx="4">
                  <c:v>247.13</c:v>
                </c:pt>
                <c:pt idx="5">
                  <c:v>256.67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E35-45BC-9B2B-A979E1616D92}"/>
            </c:ext>
          </c:extLst>
        </c:ser>
        <c:ser>
          <c:idx val="5"/>
          <c:order val="5"/>
          <c:marker>
            <c:symbol val="none"/>
          </c:marker>
          <c:xVal>
            <c:numRef>
              <c:f>'Soy-corn'!$B$39:$B$43</c:f>
              <c:numCache>
                <c:formatCode>General</c:formatCode>
                <c:ptCount val="5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250</c:v>
                </c:pt>
                <c:pt idx="4">
                  <c:v>300</c:v>
                </c:pt>
              </c:numCache>
            </c:numRef>
          </c:xVal>
          <c:yVal>
            <c:numRef>
              <c:f>'Soy-corn'!$C$39:$C$43</c:f>
              <c:numCache>
                <c:formatCode>General</c:formatCode>
                <c:ptCount val="5"/>
                <c:pt idx="0">
                  <c:v>221.76211142902199</c:v>
                </c:pt>
                <c:pt idx="1">
                  <c:v>251.52963255007094</c:v>
                </c:pt>
                <c:pt idx="2">
                  <c:v>258.0123887624755</c:v>
                </c:pt>
                <c:pt idx="3">
                  <c:v>255.59904025953543</c:v>
                </c:pt>
                <c:pt idx="4">
                  <c:v>259.88434902110976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E35-45BC-9B2B-A979E1616D92}"/>
            </c:ext>
          </c:extLst>
        </c:ser>
        <c:ser>
          <c:idx val="6"/>
          <c:order val="6"/>
          <c:marker>
            <c:symbol val="none"/>
          </c:marker>
          <c:xVal>
            <c:numRef>
              <c:f>'Soy-corn'!$B$45:$B$50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'Soy-corn'!$C$45:$C$50</c:f>
              <c:numCache>
                <c:formatCode>General</c:formatCode>
                <c:ptCount val="6"/>
                <c:pt idx="0">
                  <c:v>157.86717478991596</c:v>
                </c:pt>
                <c:pt idx="1">
                  <c:v>197.19034453781515</c:v>
                </c:pt>
                <c:pt idx="2">
                  <c:v>227.03321512605044</c:v>
                </c:pt>
                <c:pt idx="3">
                  <c:v>225.49844705882347</c:v>
                </c:pt>
                <c:pt idx="4">
                  <c:v>241.75189915966385</c:v>
                </c:pt>
                <c:pt idx="5">
                  <c:v>232.41496974789916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AE35-45BC-9B2B-A979E1616D92}"/>
            </c:ext>
          </c:extLst>
        </c:ser>
        <c:ser>
          <c:idx val="7"/>
          <c:order val="7"/>
          <c:marker>
            <c:symbol val="none"/>
          </c:marker>
          <c:xVal>
            <c:numRef>
              <c:f>'Soy-corn'!$B$59:$B$65</c:f>
              <c:numCache>
                <c:formatCode>General</c:formatCode>
                <c:ptCount val="7"/>
                <c:pt idx="0">
                  <c:v>0</c:v>
                </c:pt>
                <c:pt idx="1">
                  <c:v>50</c:v>
                </c:pt>
                <c:pt idx="2">
                  <c:v>75</c:v>
                </c:pt>
                <c:pt idx="3">
                  <c:v>100</c:v>
                </c:pt>
                <c:pt idx="4">
                  <c:v>150</c:v>
                </c:pt>
                <c:pt idx="5">
                  <c:v>200</c:v>
                </c:pt>
                <c:pt idx="6">
                  <c:v>250</c:v>
                </c:pt>
              </c:numCache>
            </c:numRef>
          </c:xVal>
          <c:yVal>
            <c:numRef>
              <c:f>'Soy-corn'!$C$59:$C$65</c:f>
              <c:numCache>
                <c:formatCode>General</c:formatCode>
                <c:ptCount val="7"/>
                <c:pt idx="0">
                  <c:v>158.61900206666664</c:v>
                </c:pt>
                <c:pt idx="1">
                  <c:v>187.78865085555557</c:v>
                </c:pt>
                <c:pt idx="2">
                  <c:v>192.48563966666666</c:v>
                </c:pt>
                <c:pt idx="3">
                  <c:v>196.80132986666663</c:v>
                </c:pt>
                <c:pt idx="4">
                  <c:v>211.6140183111111</c:v>
                </c:pt>
                <c:pt idx="5">
                  <c:v>219.84762799999999</c:v>
                </c:pt>
                <c:pt idx="6">
                  <c:v>220.10386066666663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AE35-45BC-9B2B-A979E1616D92}"/>
            </c:ext>
          </c:extLst>
        </c:ser>
        <c:ser>
          <c:idx val="8"/>
          <c:order val="8"/>
          <c:marker>
            <c:symbol val="none"/>
          </c:marker>
          <c:xVal>
            <c:numRef>
              <c:f>'Soy-corn'!$B$68:$B$73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'Soy-corn'!$C$68:$C$73</c:f>
              <c:numCache>
                <c:formatCode>General</c:formatCode>
                <c:ptCount val="6"/>
                <c:pt idx="0">
                  <c:v>150.1622665985185</c:v>
                </c:pt>
                <c:pt idx="1">
                  <c:v>227.39225651851848</c:v>
                </c:pt>
                <c:pt idx="2">
                  <c:v>238.6396504296296</c:v>
                </c:pt>
                <c:pt idx="3">
                  <c:v>240.26926985370369</c:v>
                </c:pt>
                <c:pt idx="4">
                  <c:v>247.19145925661374</c:v>
                </c:pt>
                <c:pt idx="5">
                  <c:v>272.63608207685184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AE35-45BC-9B2B-A979E1616D92}"/>
            </c:ext>
          </c:extLst>
        </c:ser>
        <c:ser>
          <c:idx val="9"/>
          <c:order val="9"/>
          <c:marker>
            <c:symbol val="none"/>
          </c:marker>
          <c:xVal>
            <c:numRef>
              <c:f>'Soy-corn'!$B$76:$B$80</c:f>
              <c:numCache>
                <c:formatCode>General</c:formatCode>
                <c:ptCount val="5"/>
                <c:pt idx="0">
                  <c:v>49</c:v>
                </c:pt>
                <c:pt idx="1">
                  <c:v>99</c:v>
                </c:pt>
                <c:pt idx="2">
                  <c:v>149</c:v>
                </c:pt>
                <c:pt idx="3">
                  <c:v>199</c:v>
                </c:pt>
                <c:pt idx="4">
                  <c:v>249</c:v>
                </c:pt>
              </c:numCache>
            </c:numRef>
          </c:xVal>
          <c:yVal>
            <c:numRef>
              <c:f>'Soy-corn'!$C$76:$C$80</c:f>
              <c:numCache>
                <c:formatCode>General</c:formatCode>
                <c:ptCount val="5"/>
                <c:pt idx="0">
                  <c:v>137.78</c:v>
                </c:pt>
                <c:pt idx="1">
                  <c:v>152.56</c:v>
                </c:pt>
                <c:pt idx="2">
                  <c:v>194.95</c:v>
                </c:pt>
                <c:pt idx="3">
                  <c:v>206.9</c:v>
                </c:pt>
                <c:pt idx="4">
                  <c:v>217.06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AE35-45BC-9B2B-A979E1616D92}"/>
            </c:ext>
          </c:extLst>
        </c:ser>
        <c:ser>
          <c:idx val="10"/>
          <c:order val="10"/>
          <c:marker>
            <c:symbol val="none"/>
          </c:marker>
          <c:xVal>
            <c:numRef>
              <c:f>'Soy-corn'!$B$83:$B$87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'Soy-corn'!$C$83:$C$87</c:f>
              <c:numCache>
                <c:formatCode>General</c:formatCode>
                <c:ptCount val="5"/>
                <c:pt idx="0">
                  <c:v>110.42</c:v>
                </c:pt>
                <c:pt idx="1">
                  <c:v>104.12</c:v>
                </c:pt>
                <c:pt idx="2">
                  <c:v>149.66</c:v>
                </c:pt>
                <c:pt idx="3">
                  <c:v>171.36</c:v>
                </c:pt>
                <c:pt idx="4">
                  <c:v>177.54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AE35-45BC-9B2B-A979E1616D92}"/>
            </c:ext>
          </c:extLst>
        </c:ser>
        <c:ser>
          <c:idx val="11"/>
          <c:order val="11"/>
          <c:marker>
            <c:symbol val="none"/>
          </c:marker>
          <c:xVal>
            <c:numRef>
              <c:f>'Soy-corn'!$B$83:$B$87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'Soy-corn'!$D$83:$D$87</c:f>
              <c:numCache>
                <c:formatCode>General</c:formatCode>
                <c:ptCount val="5"/>
                <c:pt idx="0">
                  <c:v>110.42</c:v>
                </c:pt>
                <c:pt idx="1">
                  <c:v>123.01</c:v>
                </c:pt>
                <c:pt idx="2">
                  <c:v>173.04</c:v>
                </c:pt>
                <c:pt idx="3">
                  <c:v>183.9</c:v>
                </c:pt>
                <c:pt idx="4">
                  <c:v>187.65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AE35-45BC-9B2B-A979E1616D92}"/>
            </c:ext>
          </c:extLst>
        </c:ser>
        <c:ser>
          <c:idx val="12"/>
          <c:order val="12"/>
          <c:marker>
            <c:symbol val="none"/>
          </c:marker>
          <c:xVal>
            <c:numRef>
              <c:f>'Soy-corn'!$B$89:$B$94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'Soy-corn'!$C$89:$C$94</c:f>
              <c:numCache>
                <c:formatCode>General</c:formatCode>
                <c:ptCount val="6"/>
                <c:pt idx="0">
                  <c:v>70.565965790012726</c:v>
                </c:pt>
                <c:pt idx="1">
                  <c:v>114.03521018124331</c:v>
                </c:pt>
                <c:pt idx="2">
                  <c:v>157.75183008372588</c:v>
                </c:pt>
                <c:pt idx="3">
                  <c:v>184.73385369307496</c:v>
                </c:pt>
                <c:pt idx="4">
                  <c:v>186.31384549762353</c:v>
                </c:pt>
                <c:pt idx="5">
                  <c:v>219.71644534228992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AE35-45BC-9B2B-A979E1616D92}"/>
            </c:ext>
          </c:extLst>
        </c:ser>
        <c:ser>
          <c:idx val="13"/>
          <c:order val="13"/>
          <c:marker>
            <c:symbol val="none"/>
          </c:marker>
          <c:xVal>
            <c:numRef>
              <c:f>'Soy-corn'!$B$96:$B$101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'Soy-corn'!$C$96:$C$101</c:f>
              <c:numCache>
                <c:formatCode>General</c:formatCode>
                <c:ptCount val="6"/>
                <c:pt idx="0">
                  <c:v>111.57943715358483</c:v>
                </c:pt>
                <c:pt idx="1">
                  <c:v>140.29498927230466</c:v>
                </c:pt>
                <c:pt idx="2">
                  <c:v>173.78633112819594</c:v>
                </c:pt>
                <c:pt idx="3">
                  <c:v>184.58988092258178</c:v>
                </c:pt>
                <c:pt idx="4">
                  <c:v>228.99264062220632</c:v>
                </c:pt>
                <c:pt idx="5">
                  <c:v>220.69634149830145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AE35-45BC-9B2B-A979E1616D92}"/>
            </c:ext>
          </c:extLst>
        </c:ser>
        <c:ser>
          <c:idx val="14"/>
          <c:order val="14"/>
          <c:marker>
            <c:symbol val="none"/>
          </c:marker>
          <c:xVal>
            <c:numRef>
              <c:f>'Soy-corn'!$B$103:$B$108</c:f>
              <c:numCache>
                <c:formatCode>General</c:formatCode>
                <c:ptCount val="6"/>
                <c:pt idx="0">
                  <c:v>40</c:v>
                </c:pt>
                <c:pt idx="1">
                  <c:v>90</c:v>
                </c:pt>
                <c:pt idx="2">
                  <c:v>140</c:v>
                </c:pt>
                <c:pt idx="3">
                  <c:v>190</c:v>
                </c:pt>
                <c:pt idx="4">
                  <c:v>240</c:v>
                </c:pt>
                <c:pt idx="5">
                  <c:v>290</c:v>
                </c:pt>
              </c:numCache>
            </c:numRef>
          </c:xVal>
          <c:yVal>
            <c:numRef>
              <c:f>'Soy-corn'!$C$103:$C$108</c:f>
              <c:numCache>
                <c:formatCode>General</c:formatCode>
                <c:ptCount val="6"/>
                <c:pt idx="0">
                  <c:v>114.88284692842655</c:v>
                </c:pt>
                <c:pt idx="1">
                  <c:v>154.87822058823531</c:v>
                </c:pt>
                <c:pt idx="2">
                  <c:v>186.3061736453202</c:v>
                </c:pt>
                <c:pt idx="3">
                  <c:v>184.65605411474937</c:v>
                </c:pt>
                <c:pt idx="4">
                  <c:v>197.06313851057666</c:v>
                </c:pt>
                <c:pt idx="5">
                  <c:v>196.87327615184006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AE35-45BC-9B2B-A979E1616D92}"/>
            </c:ext>
          </c:extLst>
        </c:ser>
        <c:ser>
          <c:idx val="15"/>
          <c:order val="15"/>
          <c:marker>
            <c:symbol val="none"/>
          </c:marker>
          <c:xVal>
            <c:numRef>
              <c:f>'Soy-corn'!$B$110:$B$115</c:f>
              <c:numCache>
                <c:formatCode>General</c:formatCode>
                <c:ptCount val="6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  <c:pt idx="5">
                  <c:v>280</c:v>
                </c:pt>
              </c:numCache>
            </c:numRef>
          </c:xVal>
          <c:yVal>
            <c:numRef>
              <c:f>'Soy-corn'!$C$110:$C$115</c:f>
              <c:numCache>
                <c:formatCode>General</c:formatCode>
                <c:ptCount val="6"/>
                <c:pt idx="0">
                  <c:v>126.4</c:v>
                </c:pt>
                <c:pt idx="1">
                  <c:v>168.68</c:v>
                </c:pt>
                <c:pt idx="2">
                  <c:v>213.34</c:v>
                </c:pt>
                <c:pt idx="3">
                  <c:v>232.92</c:v>
                </c:pt>
                <c:pt idx="4">
                  <c:v>244.77</c:v>
                </c:pt>
                <c:pt idx="5">
                  <c:v>263.77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AE35-45BC-9B2B-A979E1616D92}"/>
            </c:ext>
          </c:extLst>
        </c:ser>
        <c:ser>
          <c:idx val="16"/>
          <c:order val="16"/>
          <c:marker>
            <c:symbol val="none"/>
          </c:marker>
          <c:xVal>
            <c:numRef>
              <c:f>'Soy-corn'!$B$117:$B$122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'Soy-corn'!$C$117:$C$122</c:f>
              <c:numCache>
                <c:formatCode>General</c:formatCode>
                <c:ptCount val="6"/>
                <c:pt idx="0">
                  <c:v>50.563246222222212</c:v>
                </c:pt>
                <c:pt idx="1">
                  <c:v>109.27469124444444</c:v>
                </c:pt>
                <c:pt idx="2">
                  <c:v>154.31876717037036</c:v>
                </c:pt>
                <c:pt idx="3">
                  <c:v>172.91963189629629</c:v>
                </c:pt>
                <c:pt idx="4">
                  <c:v>192.19320905185188</c:v>
                </c:pt>
                <c:pt idx="5">
                  <c:v>201.37813335555555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AE35-45BC-9B2B-A979E1616D92}"/>
            </c:ext>
          </c:extLst>
        </c:ser>
        <c:ser>
          <c:idx val="17"/>
          <c:order val="17"/>
          <c:marker>
            <c:symbol val="none"/>
          </c:marker>
          <c:xVal>
            <c:numRef>
              <c:f>'Soy-corn'!$B$125:$B$129</c:f>
              <c:numCache>
                <c:formatCode>General</c:formatCode>
                <c:ptCount val="5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</c:numCache>
            </c:numRef>
          </c:xVal>
          <c:yVal>
            <c:numRef>
              <c:f>'Soy-corn'!$C$125:$C$129</c:f>
              <c:numCache>
                <c:formatCode>General</c:formatCode>
                <c:ptCount val="5"/>
                <c:pt idx="0">
                  <c:v>132.06</c:v>
                </c:pt>
                <c:pt idx="1">
                  <c:v>207.11</c:v>
                </c:pt>
                <c:pt idx="2">
                  <c:v>217.67</c:v>
                </c:pt>
                <c:pt idx="3">
                  <c:v>250.31</c:v>
                </c:pt>
                <c:pt idx="4">
                  <c:v>258.69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AE35-45BC-9B2B-A979E1616D92}"/>
            </c:ext>
          </c:extLst>
        </c:ser>
        <c:ser>
          <c:idx val="18"/>
          <c:order val="18"/>
          <c:marker>
            <c:symbol val="none"/>
          </c:marker>
          <c:xVal>
            <c:numRef>
              <c:f>'Soy-corn'!$B$131:$B$136</c:f>
              <c:numCache>
                <c:formatCode>General</c:formatCode>
                <c:ptCount val="6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  <c:pt idx="5">
                  <c:v>280</c:v>
                </c:pt>
              </c:numCache>
            </c:numRef>
          </c:xVal>
          <c:yVal>
            <c:numRef>
              <c:f>'Soy-corn'!$C$131:$C$136</c:f>
              <c:numCache>
                <c:formatCode>General</c:formatCode>
                <c:ptCount val="6"/>
                <c:pt idx="0">
                  <c:v>147.45125332028763</c:v>
                </c:pt>
                <c:pt idx="1">
                  <c:v>202.13316876479496</c:v>
                </c:pt>
                <c:pt idx="2">
                  <c:v>217.33826115638385</c:v>
                </c:pt>
                <c:pt idx="3">
                  <c:v>207.29412105921438</c:v>
                </c:pt>
                <c:pt idx="4">
                  <c:v>236.47844060001708</c:v>
                </c:pt>
                <c:pt idx="5">
                  <c:v>226.02571326093869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AE35-45BC-9B2B-A979E1616D92}"/>
            </c:ext>
          </c:extLst>
        </c:ser>
        <c:ser>
          <c:idx val="19"/>
          <c:order val="19"/>
          <c:marker>
            <c:symbol val="none"/>
          </c:marker>
          <c:xVal>
            <c:numRef>
              <c:f>'Soy-corn'!$B$139:$B$144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'Soy-corn'!$C$139:$C$144</c:f>
              <c:numCache>
                <c:formatCode>General</c:formatCode>
                <c:ptCount val="6"/>
                <c:pt idx="0">
                  <c:v>111.85402832206137</c:v>
                </c:pt>
                <c:pt idx="1">
                  <c:v>169.37542088336454</c:v>
                </c:pt>
                <c:pt idx="2">
                  <c:v>177.12515179783929</c:v>
                </c:pt>
                <c:pt idx="3">
                  <c:v>212.02708985154743</c:v>
                </c:pt>
                <c:pt idx="4">
                  <c:v>201.49900978507088</c:v>
                </c:pt>
                <c:pt idx="5">
                  <c:v>225.22680839032614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AE35-45BC-9B2B-A979E1616D92}"/>
            </c:ext>
          </c:extLst>
        </c:ser>
        <c:ser>
          <c:idx val="20"/>
          <c:order val="20"/>
          <c:marker>
            <c:symbol val="none"/>
          </c:marker>
          <c:xVal>
            <c:numRef>
              <c:f>'Soy-corn'!$B$146:$B$151</c:f>
              <c:numCache>
                <c:formatCode>General</c:formatCode>
                <c:ptCount val="6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  <c:pt idx="5">
                  <c:v>295</c:v>
                </c:pt>
              </c:numCache>
            </c:numRef>
          </c:xVal>
          <c:yVal>
            <c:numRef>
              <c:f>'Soy-corn'!$C$146:$C$151</c:f>
              <c:numCache>
                <c:formatCode>General</c:formatCode>
                <c:ptCount val="6"/>
                <c:pt idx="0">
                  <c:v>146.49427537149444</c:v>
                </c:pt>
                <c:pt idx="1">
                  <c:v>182.54801176737888</c:v>
                </c:pt>
                <c:pt idx="2">
                  <c:v>194.49785717359052</c:v>
                </c:pt>
                <c:pt idx="3">
                  <c:v>203.12600688690645</c:v>
                </c:pt>
                <c:pt idx="4">
                  <c:v>200.99630493298869</c:v>
                </c:pt>
                <c:pt idx="5">
                  <c:v>200.27564438009176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AE35-45BC-9B2B-A979E1616D92}"/>
            </c:ext>
          </c:extLst>
        </c:ser>
        <c:ser>
          <c:idx val="21"/>
          <c:order val="21"/>
          <c:marker>
            <c:symbol val="none"/>
          </c:marker>
          <c:xVal>
            <c:numRef>
              <c:f>'Soy-corn'!$B$153:$B$158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'Soy-corn'!$C$153:$C$158</c:f>
              <c:numCache>
                <c:formatCode>General</c:formatCode>
                <c:ptCount val="6"/>
                <c:pt idx="0">
                  <c:v>125.44475212840013</c:v>
                </c:pt>
                <c:pt idx="1">
                  <c:v>158.18577878412631</c:v>
                </c:pt>
                <c:pt idx="2">
                  <c:v>169.55083014890772</c:v>
                </c:pt>
                <c:pt idx="3">
                  <c:v>163.93086065729557</c:v>
                </c:pt>
                <c:pt idx="4">
                  <c:v>200.17117689738961</c:v>
                </c:pt>
                <c:pt idx="5">
                  <c:v>184.11950381030272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AE35-45BC-9B2B-A979E1616D92}"/>
            </c:ext>
          </c:extLst>
        </c:ser>
        <c:ser>
          <c:idx val="22"/>
          <c:order val="22"/>
          <c:marker>
            <c:symbol val="none"/>
          </c:marker>
          <c:xVal>
            <c:numRef>
              <c:f>'Soy-corn'!$B$160:$B$165</c:f>
              <c:numCache>
                <c:formatCode>General</c:formatCode>
                <c:ptCount val="6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  <c:pt idx="5">
                  <c:v>295</c:v>
                </c:pt>
              </c:numCache>
            </c:numRef>
          </c:xVal>
          <c:yVal>
            <c:numRef>
              <c:f>'Soy-corn'!$C$160:$C$165</c:f>
              <c:numCache>
                <c:formatCode>General</c:formatCode>
                <c:ptCount val="6"/>
                <c:pt idx="0">
                  <c:v>134.14590999349875</c:v>
                </c:pt>
                <c:pt idx="1">
                  <c:v>168.05203702777703</c:v>
                </c:pt>
                <c:pt idx="2">
                  <c:v>166.54292332651337</c:v>
                </c:pt>
                <c:pt idx="3">
                  <c:v>176.91601634696818</c:v>
                </c:pt>
                <c:pt idx="4">
                  <c:v>171.36823386035061</c:v>
                </c:pt>
                <c:pt idx="5">
                  <c:v>171.17784015908356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AE35-45BC-9B2B-A979E1616D92}"/>
            </c:ext>
          </c:extLst>
        </c:ser>
        <c:ser>
          <c:idx val="23"/>
          <c:order val="23"/>
          <c:marker>
            <c:symbol val="none"/>
          </c:marker>
          <c:xVal>
            <c:numRef>
              <c:f>'Soy-corn'!$B$168:$B$172</c:f>
              <c:numCache>
                <c:formatCode>General</c:formatCode>
                <c:ptCount val="5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</c:numCache>
            </c:numRef>
          </c:xVal>
          <c:yVal>
            <c:numRef>
              <c:f>'Soy-corn'!$C$168:$C$172</c:f>
              <c:numCache>
                <c:formatCode>General</c:formatCode>
                <c:ptCount val="5"/>
                <c:pt idx="0">
                  <c:v>139.82</c:v>
                </c:pt>
                <c:pt idx="1">
                  <c:v>203.53</c:v>
                </c:pt>
                <c:pt idx="2">
                  <c:v>248.18</c:v>
                </c:pt>
                <c:pt idx="3">
                  <c:v>249.81</c:v>
                </c:pt>
                <c:pt idx="4">
                  <c:v>258.13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AE35-45BC-9B2B-A979E1616D92}"/>
            </c:ext>
          </c:extLst>
        </c:ser>
        <c:ser>
          <c:idx val="24"/>
          <c:order val="24"/>
          <c:marker>
            <c:symbol val="none"/>
          </c:marker>
          <c:xVal>
            <c:numRef>
              <c:f>'Soy-corn'!$B$168:$B$172</c:f>
              <c:numCache>
                <c:formatCode>General</c:formatCode>
                <c:ptCount val="5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</c:numCache>
            </c:numRef>
          </c:xVal>
          <c:yVal>
            <c:numRef>
              <c:f>'Soy-corn'!$D$168:$D$172</c:f>
              <c:numCache>
                <c:formatCode>General</c:formatCode>
                <c:ptCount val="5"/>
                <c:pt idx="0">
                  <c:v>139.82</c:v>
                </c:pt>
                <c:pt idx="1">
                  <c:v>222.31</c:v>
                </c:pt>
                <c:pt idx="2">
                  <c:v>249.91</c:v>
                </c:pt>
                <c:pt idx="3">
                  <c:v>257.44</c:v>
                </c:pt>
                <c:pt idx="4">
                  <c:v>266.18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AE35-45BC-9B2B-A979E1616D92}"/>
            </c:ext>
          </c:extLst>
        </c:ser>
        <c:ser>
          <c:idx val="25"/>
          <c:order val="25"/>
          <c:marker>
            <c:symbol val="none"/>
          </c:marker>
          <c:xVal>
            <c:numRef>
              <c:f>'Soy-corn'!$B$174:$B$178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xVal>
          <c:yVal>
            <c:numRef>
              <c:f>'Soy-corn'!$C$174:$C$178</c:f>
              <c:numCache>
                <c:formatCode>General</c:formatCode>
                <c:ptCount val="5"/>
                <c:pt idx="0">
                  <c:v>112.34903222566668</c:v>
                </c:pt>
                <c:pt idx="1">
                  <c:v>169.38819460933334</c:v>
                </c:pt>
                <c:pt idx="2">
                  <c:v>188.75697801233332</c:v>
                </c:pt>
                <c:pt idx="3">
                  <c:v>223.37363915166665</c:v>
                </c:pt>
                <c:pt idx="4">
                  <c:v>228.69388581466669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AE35-45BC-9B2B-A979E1616D92}"/>
            </c:ext>
          </c:extLst>
        </c:ser>
        <c:ser>
          <c:idx val="26"/>
          <c:order val="26"/>
          <c:marker>
            <c:symbol val="none"/>
          </c:marker>
          <c:xVal>
            <c:numRef>
              <c:f>'Soy-corn'!$B$181:$B$185</c:f>
              <c:numCache>
                <c:formatCode>General</c:formatCode>
                <c:ptCount val="5"/>
                <c:pt idx="0">
                  <c:v>0</c:v>
                </c:pt>
                <c:pt idx="1">
                  <c:v>60</c:v>
                </c:pt>
                <c:pt idx="2">
                  <c:v>120</c:v>
                </c:pt>
                <c:pt idx="3">
                  <c:v>180</c:v>
                </c:pt>
                <c:pt idx="4">
                  <c:v>240</c:v>
                </c:pt>
              </c:numCache>
            </c:numRef>
          </c:xVal>
          <c:yVal>
            <c:numRef>
              <c:f>'Soy-corn'!$C$181:$C$185</c:f>
              <c:numCache>
                <c:formatCode>General</c:formatCode>
                <c:ptCount val="5"/>
                <c:pt idx="0">
                  <c:v>79.566666666666663</c:v>
                </c:pt>
                <c:pt idx="1">
                  <c:v>130.6</c:v>
                </c:pt>
                <c:pt idx="2">
                  <c:v>193.43333333333331</c:v>
                </c:pt>
                <c:pt idx="3">
                  <c:v>204.56666666666669</c:v>
                </c:pt>
                <c:pt idx="4">
                  <c:v>208.23333333333335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AE35-45BC-9B2B-A979E1616D92}"/>
            </c:ext>
          </c:extLst>
        </c:ser>
        <c:ser>
          <c:idx val="27"/>
          <c:order val="27"/>
          <c:marker>
            <c:symbol val="none"/>
          </c:marker>
          <c:xVal>
            <c:numRef>
              <c:f>'Soy-corn'!$B$188:$B$192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'Soy-corn'!$C$188:$C$192</c:f>
              <c:numCache>
                <c:formatCode>General</c:formatCode>
                <c:ptCount val="5"/>
                <c:pt idx="0">
                  <c:v>208.8316486014696</c:v>
                </c:pt>
                <c:pt idx="1">
                  <c:v>251.39108783610064</c:v>
                </c:pt>
                <c:pt idx="2">
                  <c:v>261.69633553904652</c:v>
                </c:pt>
                <c:pt idx="3">
                  <c:v>271.92654839713668</c:v>
                </c:pt>
                <c:pt idx="4">
                  <c:v>270.63559723406274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AE35-45BC-9B2B-A979E1616D92}"/>
            </c:ext>
          </c:extLst>
        </c:ser>
        <c:ser>
          <c:idx val="28"/>
          <c:order val="28"/>
          <c:marker>
            <c:symbol val="none"/>
          </c:marker>
          <c:xVal>
            <c:numRef>
              <c:f>'Soy-corn'!$B$194:$B$199</c:f>
              <c:numCache>
                <c:formatCode>General</c:formatCode>
                <c:ptCount val="6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  <c:pt idx="5">
                  <c:v>295</c:v>
                </c:pt>
              </c:numCache>
            </c:numRef>
          </c:xVal>
          <c:yVal>
            <c:numRef>
              <c:f>'Soy-corn'!$C$194:$C$199</c:f>
              <c:numCache>
                <c:formatCode>General</c:formatCode>
                <c:ptCount val="6"/>
                <c:pt idx="0">
                  <c:v>146.91734038898517</c:v>
                </c:pt>
                <c:pt idx="1">
                  <c:v>170.24432503260587</c:v>
                </c:pt>
                <c:pt idx="2">
                  <c:v>177.0710611856731</c:v>
                </c:pt>
                <c:pt idx="3">
                  <c:v>187.10396213833383</c:v>
                </c:pt>
                <c:pt idx="4">
                  <c:v>190.36814430485734</c:v>
                </c:pt>
                <c:pt idx="5">
                  <c:v>202.79023324464222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AE35-45BC-9B2B-A979E1616D92}"/>
            </c:ext>
          </c:extLst>
        </c:ser>
        <c:ser>
          <c:idx val="29"/>
          <c:order val="29"/>
          <c:marker>
            <c:symbol val="none"/>
          </c:marker>
          <c:xVal>
            <c:numRef>
              <c:f>'Soy-corn'!$B$201:$B$206</c:f>
              <c:numCache>
                <c:formatCode>General</c:formatCode>
                <c:ptCount val="6"/>
                <c:pt idx="0">
                  <c:v>39</c:v>
                </c:pt>
                <c:pt idx="1">
                  <c:v>89</c:v>
                </c:pt>
                <c:pt idx="2">
                  <c:v>139</c:v>
                </c:pt>
                <c:pt idx="3">
                  <c:v>189</c:v>
                </c:pt>
                <c:pt idx="4">
                  <c:v>239</c:v>
                </c:pt>
                <c:pt idx="5">
                  <c:v>289</c:v>
                </c:pt>
              </c:numCache>
            </c:numRef>
          </c:xVal>
          <c:yVal>
            <c:numRef>
              <c:f>'Soy-corn'!$C$201:$C$206</c:f>
              <c:numCache>
                <c:formatCode>General</c:formatCode>
                <c:ptCount val="6"/>
                <c:pt idx="0">
                  <c:v>135.23847220147377</c:v>
                </c:pt>
                <c:pt idx="1">
                  <c:v>183.32347683005722</c:v>
                </c:pt>
                <c:pt idx="2">
                  <c:v>213.5608421680555</c:v>
                </c:pt>
                <c:pt idx="3">
                  <c:v>225.39957530695978</c:v>
                </c:pt>
                <c:pt idx="4">
                  <c:v>233.03942796433725</c:v>
                </c:pt>
                <c:pt idx="5">
                  <c:v>230.37597552215053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AE35-45BC-9B2B-A979E1616D92}"/>
            </c:ext>
          </c:extLst>
        </c:ser>
        <c:ser>
          <c:idx val="30"/>
          <c:order val="30"/>
          <c:marker>
            <c:symbol val="none"/>
          </c:marker>
          <c:xVal>
            <c:numRef>
              <c:f>'Soy-corn'!$B$208:$B$213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'Soy-corn'!$C$208:$C$213</c:f>
              <c:numCache>
                <c:formatCode>General</c:formatCode>
                <c:ptCount val="6"/>
                <c:pt idx="0">
                  <c:v>147.63999999999999</c:v>
                </c:pt>
                <c:pt idx="1">
                  <c:v>197.08</c:v>
                </c:pt>
                <c:pt idx="2">
                  <c:v>215.62</c:v>
                </c:pt>
                <c:pt idx="3">
                  <c:v>214.51</c:v>
                </c:pt>
                <c:pt idx="4">
                  <c:v>216.17</c:v>
                </c:pt>
                <c:pt idx="5">
                  <c:v>219.36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AE35-45BC-9B2B-A979E1616D92}"/>
            </c:ext>
          </c:extLst>
        </c:ser>
        <c:ser>
          <c:idx val="31"/>
          <c:order val="31"/>
          <c:marker>
            <c:symbol val="none"/>
          </c:marker>
          <c:xVal>
            <c:numRef>
              <c:f>'Soy-corn'!$B$215:$B$220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'Soy-corn'!$C$215:$C$220</c:f>
              <c:numCache>
                <c:formatCode>General</c:formatCode>
                <c:ptCount val="6"/>
                <c:pt idx="0">
                  <c:v>65.671138361344532</c:v>
                </c:pt>
                <c:pt idx="1">
                  <c:v>111.195593697479</c:v>
                </c:pt>
                <c:pt idx="2">
                  <c:v>136.42973697478993</c:v>
                </c:pt>
                <c:pt idx="3">
                  <c:v>165.37599756302518</c:v>
                </c:pt>
                <c:pt idx="4">
                  <c:v>174.36097966386552</c:v>
                </c:pt>
                <c:pt idx="5">
                  <c:v>186.75732289915967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AE35-45BC-9B2B-A979E1616D92}"/>
            </c:ext>
          </c:extLst>
        </c:ser>
        <c:ser>
          <c:idx val="32"/>
          <c:order val="32"/>
          <c:marker>
            <c:symbol val="none"/>
          </c:marker>
          <c:xVal>
            <c:numRef>
              <c:f>'Soy-corn'!$B$222:$B$227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'Soy-corn'!$C$222:$C$227</c:f>
              <c:numCache>
                <c:formatCode>General</c:formatCode>
                <c:ptCount val="6"/>
                <c:pt idx="0">
                  <c:v>94.511676470588228</c:v>
                </c:pt>
                <c:pt idx="1">
                  <c:v>120.82663445378152</c:v>
                </c:pt>
                <c:pt idx="2">
                  <c:v>152.03751680672269</c:v>
                </c:pt>
                <c:pt idx="3">
                  <c:v>159.55714145658263</c:v>
                </c:pt>
                <c:pt idx="4">
                  <c:v>174.265081232493</c:v>
                </c:pt>
                <c:pt idx="5">
                  <c:v>186.25662184873951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AE35-45BC-9B2B-A979E1616D92}"/>
            </c:ext>
          </c:extLst>
        </c:ser>
        <c:ser>
          <c:idx val="33"/>
          <c:order val="33"/>
          <c:marker>
            <c:symbol val="none"/>
          </c:marker>
          <c:xVal>
            <c:numRef>
              <c:f>'Soy-corn'!$B$229:$B$234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'Soy-corn'!$C$229:$C$234</c:f>
              <c:numCache>
                <c:formatCode>General</c:formatCode>
                <c:ptCount val="6"/>
                <c:pt idx="0">
                  <c:v>11.987858420168068</c:v>
                </c:pt>
                <c:pt idx="1">
                  <c:v>45.58939928991596</c:v>
                </c:pt>
                <c:pt idx="2">
                  <c:v>66.705424330532196</c:v>
                </c:pt>
                <c:pt idx="3">
                  <c:v>111.21357033193277</c:v>
                </c:pt>
                <c:pt idx="4">
                  <c:v>118.13272299159664</c:v>
                </c:pt>
                <c:pt idx="5">
                  <c:v>120.24850255462185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AE35-45BC-9B2B-A979E1616D92}"/>
            </c:ext>
          </c:extLst>
        </c:ser>
        <c:ser>
          <c:idx val="34"/>
          <c:order val="34"/>
          <c:tx>
            <c:v>Optima</c:v>
          </c:tx>
          <c:spPr>
            <a:ln>
              <a:noFill/>
            </a:ln>
          </c:spPr>
          <c:marker>
            <c:symbol val="triangle"/>
            <c:size val="10"/>
            <c:spPr>
              <a:solidFill>
                <a:srgbClr val="FFFF00"/>
              </a:solidFill>
              <a:ln>
                <a:solidFill>
                  <a:srgbClr val="000000"/>
                </a:solidFill>
              </a:ln>
            </c:spPr>
          </c:marker>
          <c:xVal>
            <c:numRef>
              <c:f>'Soy-corn'!$AA$30:$AA$64</c:f>
              <c:numCache>
                <c:formatCode>0.00</c:formatCode>
                <c:ptCount val="35"/>
                <c:pt idx="0">
                  <c:v>176.35802469135803</c:v>
                </c:pt>
                <c:pt idx="1">
                  <c:v>223.81028938906752</c:v>
                </c:pt>
                <c:pt idx="2">
                  <c:v>250.23913043478262</c:v>
                </c:pt>
                <c:pt idx="3">
                  <c:v>116.93269230769231</c:v>
                </c:pt>
                <c:pt idx="4">
                  <c:v>77.075862068965506</c:v>
                </c:pt>
                <c:pt idx="5">
                  <c:v>175.5725971370143</c:v>
                </c:pt>
                <c:pt idx="6">
                  <c:v>137.02127659574469</c:v>
                </c:pt>
                <c:pt idx="7">
                  <c:v>190.66037735849056</c:v>
                </c:pt>
                <c:pt idx="8">
                  <c:v>90.763636363636365</c:v>
                </c:pt>
                <c:pt idx="9" formatCode="0">
                  <c:v>249</c:v>
                </c:pt>
                <c:pt idx="10">
                  <c:v>175.37179487179486</c:v>
                </c:pt>
                <c:pt idx="11">
                  <c:v>134.42612137203167</c:v>
                </c:pt>
                <c:pt idx="12" formatCode="0">
                  <c:v>250</c:v>
                </c:pt>
                <c:pt idx="13" formatCode="0">
                  <c:v>250</c:v>
                </c:pt>
                <c:pt idx="14">
                  <c:v>183.09904153354631</c:v>
                </c:pt>
                <c:pt idx="15" formatCode="0">
                  <c:v>280</c:v>
                </c:pt>
                <c:pt idx="16" formatCode="0">
                  <c:v>221.99999999999997</c:v>
                </c:pt>
                <c:pt idx="17">
                  <c:v>221.06249999999997</c:v>
                </c:pt>
                <c:pt idx="18">
                  <c:v>128.83969465648855</c:v>
                </c:pt>
                <c:pt idx="19">
                  <c:v>181.56903765690376</c:v>
                </c:pt>
                <c:pt idx="20">
                  <c:v>161.48514851485149</c:v>
                </c:pt>
                <c:pt idx="21">
                  <c:v>197.2</c:v>
                </c:pt>
                <c:pt idx="22">
                  <c:v>109.93784530386739</c:v>
                </c:pt>
                <c:pt idx="23">
                  <c:v>177.20034246575344</c:v>
                </c:pt>
                <c:pt idx="24">
                  <c:v>160.92105263157896</c:v>
                </c:pt>
                <c:pt idx="25">
                  <c:v>234.61764705882356</c:v>
                </c:pt>
                <c:pt idx="26">
                  <c:v>194.78114478114475</c:v>
                </c:pt>
                <c:pt idx="27">
                  <c:v>147.10526315789471</c:v>
                </c:pt>
                <c:pt idx="28" formatCode="0">
                  <c:v>295</c:v>
                </c:pt>
                <c:pt idx="29">
                  <c:v>198.86885245901635</c:v>
                </c:pt>
                <c:pt idx="30">
                  <c:v>98.898163606010016</c:v>
                </c:pt>
                <c:pt idx="31">
                  <c:v>244.5625</c:v>
                </c:pt>
                <c:pt idx="32" formatCode="0">
                  <c:v>250</c:v>
                </c:pt>
                <c:pt idx="33">
                  <c:v>247.20000000000002</c:v>
                </c:pt>
                <c:pt idx="34" formatCode="0">
                  <c:v>250</c:v>
                </c:pt>
              </c:numCache>
            </c:numRef>
          </c:xVal>
          <c:yVal>
            <c:numRef>
              <c:f>'Soy-corn'!$AB$30:$AB$64</c:f>
              <c:numCache>
                <c:formatCode>0.00</c:formatCode>
                <c:ptCount val="35"/>
                <c:pt idx="0">
                  <c:v>238.12232160493829</c:v>
                </c:pt>
                <c:pt idx="1">
                  <c:v>297.4641808681672</c:v>
                </c:pt>
                <c:pt idx="2">
                  <c:v>225.07904456521746</c:v>
                </c:pt>
                <c:pt idx="3">
                  <c:v>197.79419278846154</c:v>
                </c:pt>
                <c:pt idx="4">
                  <c:v>246.67757793103448</c:v>
                </c:pt>
                <c:pt idx="5">
                  <c:v>257.21621298568499</c:v>
                </c:pt>
                <c:pt idx="6">
                  <c:v>232.77131914893619</c:v>
                </c:pt>
                <c:pt idx="7">
                  <c:v>218.0985</c:v>
                </c:pt>
                <c:pt idx="8">
                  <c:v>249.89477818181817</c:v>
                </c:pt>
                <c:pt idx="9">
                  <c:v>220.84029999999996</c:v>
                </c:pt>
                <c:pt idx="10">
                  <c:v>178.46271858974362</c:v>
                </c:pt>
                <c:pt idx="11">
                  <c:v>185.48450850923484</c:v>
                </c:pt>
                <c:pt idx="12">
                  <c:v>210.88200000000001</c:v>
                </c:pt>
                <c:pt idx="13">
                  <c:v>227.61500000000001</c:v>
                </c:pt>
                <c:pt idx="14">
                  <c:v>192.97586485623006</c:v>
                </c:pt>
                <c:pt idx="15">
                  <c:v>260.25869999999998</c:v>
                </c:pt>
                <c:pt idx="16">
                  <c:v>198.34899999999999</c:v>
                </c:pt>
                <c:pt idx="17">
                  <c:v>254.73886249999998</c:v>
                </c:pt>
                <c:pt idx="18">
                  <c:v>221.59258778625954</c:v>
                </c:pt>
                <c:pt idx="19">
                  <c:v>212.54878765690376</c:v>
                </c:pt>
                <c:pt idx="20">
                  <c:v>200.06319801980197</c:v>
                </c:pt>
                <c:pt idx="21">
                  <c:v>187.35784000000001</c:v>
                </c:pt>
                <c:pt idx="22">
                  <c:v>171.17411249999998</c:v>
                </c:pt>
                <c:pt idx="23">
                  <c:v>254.15180864726031</c:v>
                </c:pt>
                <c:pt idx="24">
                  <c:v>259.77737500000001</c:v>
                </c:pt>
                <c:pt idx="25">
                  <c:v>231.61901323529412</c:v>
                </c:pt>
                <c:pt idx="26">
                  <c:v>208.19860673400672</c:v>
                </c:pt>
                <c:pt idx="27">
                  <c:v>269.33077631578942</c:v>
                </c:pt>
                <c:pt idx="28">
                  <c:v>199.22300000000001</c:v>
                </c:pt>
                <c:pt idx="29">
                  <c:v>229.86668770491804</c:v>
                </c:pt>
                <c:pt idx="30">
                  <c:v>216.17708848080133</c:v>
                </c:pt>
                <c:pt idx="31">
                  <c:v>187.54255625000002</c:v>
                </c:pt>
                <c:pt idx="32">
                  <c:v>183.41299999999998</c:v>
                </c:pt>
                <c:pt idx="33">
                  <c:v>125.22166000000001</c:v>
                </c:pt>
                <c:pt idx="34">
                  <c:v>250.38499999999999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AE35-45BC-9B2B-A979E1616D92}"/>
            </c:ext>
          </c:extLst>
        </c:ser>
        <c:ser>
          <c:idx val="35"/>
          <c:order val="35"/>
          <c:tx>
            <c:v>MRTN</c:v>
          </c:tx>
          <c:spPr>
            <a:ln>
              <a:noFill/>
            </a:ln>
          </c:spPr>
          <c:marker>
            <c:symbol val="circle"/>
            <c:size val="9"/>
            <c:spPr>
              <a:solidFill>
                <a:srgbClr val="00B050"/>
              </a:solidFill>
              <a:ln w="0">
                <a:solidFill>
                  <a:srgbClr val="000000"/>
                </a:solidFill>
              </a:ln>
            </c:spPr>
          </c:marker>
          <c:xVal>
            <c:numRef>
              <c:f>'Soy-corn'!$AC$30:$AC$64</c:f>
              <c:numCache>
                <c:formatCode>0.00</c:formatCode>
                <c:ptCount val="35"/>
                <c:pt idx="0">
                  <c:v>167</c:v>
                </c:pt>
                <c:pt idx="1">
                  <c:v>167</c:v>
                </c:pt>
                <c:pt idx="2">
                  <c:v>167</c:v>
                </c:pt>
                <c:pt idx="3">
                  <c:v>167</c:v>
                </c:pt>
                <c:pt idx="4">
                  <c:v>167</c:v>
                </c:pt>
                <c:pt idx="5">
                  <c:v>167</c:v>
                </c:pt>
                <c:pt idx="6">
                  <c:v>167</c:v>
                </c:pt>
                <c:pt idx="7">
                  <c:v>167</c:v>
                </c:pt>
                <c:pt idx="8">
                  <c:v>167</c:v>
                </c:pt>
                <c:pt idx="9">
                  <c:v>167</c:v>
                </c:pt>
                <c:pt idx="10">
                  <c:v>167</c:v>
                </c:pt>
                <c:pt idx="11">
                  <c:v>167</c:v>
                </c:pt>
                <c:pt idx="12">
                  <c:v>167</c:v>
                </c:pt>
                <c:pt idx="13">
                  <c:v>167</c:v>
                </c:pt>
                <c:pt idx="14">
                  <c:v>167</c:v>
                </c:pt>
                <c:pt idx="15">
                  <c:v>167</c:v>
                </c:pt>
                <c:pt idx="16">
                  <c:v>167</c:v>
                </c:pt>
                <c:pt idx="17">
                  <c:v>167</c:v>
                </c:pt>
                <c:pt idx="18">
                  <c:v>167</c:v>
                </c:pt>
                <c:pt idx="19">
                  <c:v>167</c:v>
                </c:pt>
                <c:pt idx="20">
                  <c:v>167</c:v>
                </c:pt>
                <c:pt idx="21">
                  <c:v>167</c:v>
                </c:pt>
                <c:pt idx="22">
                  <c:v>167</c:v>
                </c:pt>
                <c:pt idx="23">
                  <c:v>167</c:v>
                </c:pt>
                <c:pt idx="24">
                  <c:v>167</c:v>
                </c:pt>
                <c:pt idx="25">
                  <c:v>167</c:v>
                </c:pt>
                <c:pt idx="26">
                  <c:v>167</c:v>
                </c:pt>
                <c:pt idx="27">
                  <c:v>167</c:v>
                </c:pt>
                <c:pt idx="28">
                  <c:v>167</c:v>
                </c:pt>
                <c:pt idx="29">
                  <c:v>167</c:v>
                </c:pt>
                <c:pt idx="30">
                  <c:v>149</c:v>
                </c:pt>
                <c:pt idx="31">
                  <c:v>149</c:v>
                </c:pt>
                <c:pt idx="32">
                  <c:v>167</c:v>
                </c:pt>
                <c:pt idx="33">
                  <c:v>171</c:v>
                </c:pt>
                <c:pt idx="34">
                  <c:v>171</c:v>
                </c:pt>
              </c:numCache>
            </c:numRef>
          </c:xVal>
          <c:yVal>
            <c:numRef>
              <c:f>'Soy-corn'!$AD$30:$AD$64</c:f>
              <c:numCache>
                <c:formatCode>0.00</c:formatCode>
                <c:ptCount val="35"/>
                <c:pt idx="0">
                  <c:v>236.83185000000003</c:v>
                </c:pt>
                <c:pt idx="1">
                  <c:v>281.74590999999998</c:v>
                </c:pt>
                <c:pt idx="2">
                  <c:v>200.81900000000002</c:v>
                </c:pt>
                <c:pt idx="3">
                  <c:v>198.27496201923077</c:v>
                </c:pt>
                <c:pt idx="4">
                  <c:v>247.0224055172414</c:v>
                </c:pt>
                <c:pt idx="5">
                  <c:v>255.99958999999998</c:v>
                </c:pt>
                <c:pt idx="6">
                  <c:v>233.53119756838908</c:v>
                </c:pt>
                <c:pt idx="7">
                  <c:v>215.13905999999997</c:v>
                </c:pt>
                <c:pt idx="8">
                  <c:v>250.12205090909094</c:v>
                </c:pt>
                <c:pt idx="9">
                  <c:v>195.7483</c:v>
                </c:pt>
                <c:pt idx="10">
                  <c:v>177.35220000000001</c:v>
                </c:pt>
                <c:pt idx="11">
                  <c:v>185.8143238126649</c:v>
                </c:pt>
                <c:pt idx="12">
                  <c:v>186.88669999999999</c:v>
                </c:pt>
                <c:pt idx="13">
                  <c:v>202.25849999999997</c:v>
                </c:pt>
                <c:pt idx="14">
                  <c:v>190.55473000000001</c:v>
                </c:pt>
                <c:pt idx="15">
                  <c:v>227.34067000000002</c:v>
                </c:pt>
                <c:pt idx="16">
                  <c:v>185.28649999999999</c:v>
                </c:pt>
                <c:pt idx="17">
                  <c:v>239.97980000000001</c:v>
                </c:pt>
                <c:pt idx="18">
                  <c:v>221.97426717557255</c:v>
                </c:pt>
                <c:pt idx="19">
                  <c:v>210.58458999999993</c:v>
                </c:pt>
                <c:pt idx="20">
                  <c:v>200.52253000000002</c:v>
                </c:pt>
                <c:pt idx="21">
                  <c:v>183.42579999999998</c:v>
                </c:pt>
                <c:pt idx="22">
                  <c:v>171.51941636740329</c:v>
                </c:pt>
                <c:pt idx="23">
                  <c:v>252.52414000000005</c:v>
                </c:pt>
                <c:pt idx="24">
                  <c:v>260.09037999999998</c:v>
                </c:pt>
                <c:pt idx="25">
                  <c:v>217.08460000000002</c:v>
                </c:pt>
                <c:pt idx="26">
                  <c:v>203.12826999999999</c:v>
                </c:pt>
                <c:pt idx="27">
                  <c:v>270.0232970914127</c:v>
                </c:pt>
                <c:pt idx="28">
                  <c:v>181.8278</c:v>
                </c:pt>
                <c:pt idx="29">
                  <c:v>223.58214999999998</c:v>
                </c:pt>
                <c:pt idx="30">
                  <c:v>216.59445075125211</c:v>
                </c:pt>
                <c:pt idx="31">
                  <c:v>163.37480000000002</c:v>
                </c:pt>
                <c:pt idx="32">
                  <c:v>167.90859999999998</c:v>
                </c:pt>
                <c:pt idx="33">
                  <c:v>108.892</c:v>
                </c:pt>
                <c:pt idx="34">
                  <c:v>223.05100000000004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3-AE35-45BC-9B2B-A979E1616D92}"/>
            </c:ext>
          </c:extLst>
        </c:ser>
        <c:ser>
          <c:idx val="36"/>
          <c:order val="36"/>
          <c:marker>
            <c:symbol val="none"/>
          </c:marker>
          <c:xVal>
            <c:numRef>
              <c:f>'Soy-corn'!$B$236:$B$241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'Soy-corn'!$C$236:$C$241</c:f>
              <c:numCache>
                <c:formatCode>General</c:formatCode>
                <c:ptCount val="6"/>
                <c:pt idx="0">
                  <c:v>92.33</c:v>
                </c:pt>
                <c:pt idx="1">
                  <c:v>149.15</c:v>
                </c:pt>
                <c:pt idx="2">
                  <c:v>180.47</c:v>
                </c:pt>
                <c:pt idx="3">
                  <c:v>205.35</c:v>
                </c:pt>
                <c:pt idx="4">
                  <c:v>238.84</c:v>
                </c:pt>
                <c:pt idx="5">
                  <c:v>248.52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4-AE35-45BC-9B2B-A979E1616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5323008"/>
        <c:axId val="155329280"/>
      </c:scatterChart>
      <c:valAx>
        <c:axId val="155323008"/>
        <c:scaling>
          <c:orientation val="minMax"/>
          <c:max val="320"/>
          <c:min val="0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bg1">
                <a:lumMod val="50000"/>
              </a:schemeClr>
            </a:solidFill>
          </a:ln>
        </c:spPr>
        <c:txPr>
          <a:bodyPr/>
          <a:lstStyle/>
          <a:p>
            <a:pPr>
              <a:defRPr sz="1400">
                <a:solidFill>
                  <a:schemeClr val="bg1"/>
                </a:solidFill>
              </a:defRPr>
            </a:pPr>
            <a:endParaRPr lang="en-US"/>
          </a:p>
        </c:txPr>
        <c:crossAx val="155329280"/>
        <c:crosses val="autoZero"/>
        <c:crossBetween val="midCat"/>
        <c:majorUnit val="50"/>
      </c:valAx>
      <c:valAx>
        <c:axId val="155329280"/>
        <c:scaling>
          <c:orientation val="minMax"/>
          <c:max val="30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Yield, bu/acre</a:t>
                </a:r>
              </a:p>
            </c:rich>
          </c:tx>
          <c:layout>
            <c:manualLayout>
              <c:xMode val="edge"/>
              <c:yMode val="edge"/>
              <c:x val="2.0442776345062478E-2"/>
              <c:y val="0.14176295945021711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155323008"/>
        <c:crosses val="autoZero"/>
        <c:crossBetween val="midCat"/>
        <c:majorUnit val="50"/>
      </c:valAx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5"/>
        <c:delete val="1"/>
      </c:legendEntry>
      <c:legendEntry>
        <c:idx val="26"/>
        <c:delete val="1"/>
      </c:legendEntry>
      <c:legendEntry>
        <c:idx val="27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6"/>
        <c:delete val="1"/>
      </c:legendEntry>
      <c:layout>
        <c:manualLayout>
          <c:xMode val="edge"/>
          <c:yMode val="edge"/>
          <c:x val="0.61707185039370083"/>
          <c:y val="0.75409830657757793"/>
          <c:w val="0.24241879921259843"/>
          <c:h val="0.126377771583425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20720949171966"/>
          <c:y val="9.5566248663361525E-2"/>
          <c:w val="0.75143936253512045"/>
          <c:h val="0.6821242830757267"/>
        </c:manualLayout>
      </c:layout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'Soy-Corn'!$B$5:$B$9</c:f>
              <c:numCache>
                <c:formatCode>General</c:formatCode>
                <c:ptCount val="5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</c:numCache>
            </c:numRef>
          </c:xVal>
          <c:yVal>
            <c:numRef>
              <c:f>'Soy-Corn'!$C$5:$C$9</c:f>
              <c:numCache>
                <c:formatCode>General</c:formatCode>
                <c:ptCount val="5"/>
                <c:pt idx="0">
                  <c:v>166.50882038600977</c:v>
                </c:pt>
                <c:pt idx="1">
                  <c:v>204.50937257696094</c:v>
                </c:pt>
                <c:pt idx="2">
                  <c:v>223.28790366520673</c:v>
                </c:pt>
                <c:pt idx="3">
                  <c:v>229.07590477587544</c:v>
                </c:pt>
                <c:pt idx="4">
                  <c:v>232.08752907646851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07B-4D76-BB6B-15BAC9CF1B8E}"/>
            </c:ext>
          </c:extLst>
        </c:ser>
        <c:ser>
          <c:idx val="1"/>
          <c:order val="1"/>
          <c:marker>
            <c:symbol val="none"/>
          </c:marker>
          <c:xVal>
            <c:numRef>
              <c:f>'Soy-Corn'!$B$5:$B$9</c:f>
              <c:numCache>
                <c:formatCode>General</c:formatCode>
                <c:ptCount val="5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</c:numCache>
            </c:numRef>
          </c:xVal>
          <c:yVal>
            <c:numRef>
              <c:f>'Soy-Corn'!$D$5:$D$9</c:f>
              <c:numCache>
                <c:formatCode>General</c:formatCode>
                <c:ptCount val="5"/>
                <c:pt idx="0">
                  <c:v>166.50882038600977</c:v>
                </c:pt>
                <c:pt idx="1">
                  <c:v>210.66384249460384</c:v>
                </c:pt>
                <c:pt idx="2">
                  <c:v>225.67461021815211</c:v>
                </c:pt>
                <c:pt idx="3">
                  <c:v>230.8468220205788</c:v>
                </c:pt>
                <c:pt idx="4">
                  <c:v>233.60304019363355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07B-4D76-BB6B-15BAC9CF1B8E}"/>
            </c:ext>
          </c:extLst>
        </c:ser>
        <c:ser>
          <c:idx val="2"/>
          <c:order val="2"/>
          <c:marker>
            <c:symbol val="none"/>
          </c:marker>
          <c:xVal>
            <c:numRef>
              <c:f>'Soy-Corn'!$B$11:$B$15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'Soy-Corn'!$C$11:$C$15</c:f>
              <c:numCache>
                <c:formatCode>General</c:formatCode>
                <c:ptCount val="5"/>
                <c:pt idx="0">
                  <c:v>176.9</c:v>
                </c:pt>
                <c:pt idx="1">
                  <c:v>211.53</c:v>
                </c:pt>
                <c:pt idx="2">
                  <c:v>229.11</c:v>
                </c:pt>
                <c:pt idx="3">
                  <c:v>240.75</c:v>
                </c:pt>
                <c:pt idx="4">
                  <c:v>247.63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07B-4D76-BB6B-15BAC9CF1B8E}"/>
            </c:ext>
          </c:extLst>
        </c:ser>
        <c:ser>
          <c:idx val="3"/>
          <c:order val="3"/>
          <c:marker>
            <c:symbol val="none"/>
          </c:marker>
          <c:xVal>
            <c:numRef>
              <c:f>'Soy-Corn'!$B$17:$B$21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'Soy-Corn'!$C$17:$C$21</c:f>
              <c:numCache>
                <c:formatCode>General</c:formatCode>
                <c:ptCount val="5"/>
                <c:pt idx="0">
                  <c:v>157.82</c:v>
                </c:pt>
                <c:pt idx="1">
                  <c:v>207.34</c:v>
                </c:pt>
                <c:pt idx="2">
                  <c:v>232.1</c:v>
                </c:pt>
                <c:pt idx="3">
                  <c:v>240.46</c:v>
                </c:pt>
                <c:pt idx="4">
                  <c:v>245.1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07B-4D76-BB6B-15BAC9CF1B8E}"/>
            </c:ext>
          </c:extLst>
        </c:ser>
        <c:ser>
          <c:idx val="4"/>
          <c:order val="4"/>
          <c:marker>
            <c:symbol val="none"/>
          </c:marker>
          <c:xVal>
            <c:numRef>
              <c:f>'Soy-Corn'!$B$23:$B$27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'Soy-Corn'!$C$23:$C$27</c:f>
              <c:numCache>
                <c:formatCode>General</c:formatCode>
                <c:ptCount val="5"/>
                <c:pt idx="0">
                  <c:v>141.86000000000001</c:v>
                </c:pt>
                <c:pt idx="1">
                  <c:v>155.49</c:v>
                </c:pt>
                <c:pt idx="2">
                  <c:v>183.72</c:v>
                </c:pt>
                <c:pt idx="3">
                  <c:v>187.43</c:v>
                </c:pt>
                <c:pt idx="4">
                  <c:v>203.08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07B-4D76-BB6B-15BAC9CF1B8E}"/>
            </c:ext>
          </c:extLst>
        </c:ser>
        <c:ser>
          <c:idx val="5"/>
          <c:order val="5"/>
          <c:marker>
            <c:symbol val="none"/>
          </c:marker>
          <c:xVal>
            <c:numRef>
              <c:f>'Soy-Corn'!$B$29:$B$34</c:f>
              <c:numCache>
                <c:formatCode>General</c:formatCode>
                <c:ptCount val="6"/>
                <c:pt idx="0">
                  <c:v>36</c:v>
                </c:pt>
                <c:pt idx="1">
                  <c:v>86</c:v>
                </c:pt>
                <c:pt idx="2">
                  <c:v>136</c:v>
                </c:pt>
                <c:pt idx="3">
                  <c:v>186</c:v>
                </c:pt>
                <c:pt idx="4">
                  <c:v>236</c:v>
                </c:pt>
                <c:pt idx="5">
                  <c:v>286</c:v>
                </c:pt>
              </c:numCache>
            </c:numRef>
          </c:xVal>
          <c:yVal>
            <c:numRef>
              <c:f>'Soy-Corn'!$C$29:$C$34</c:f>
              <c:numCache>
                <c:formatCode>General</c:formatCode>
                <c:ptCount val="6"/>
                <c:pt idx="0">
                  <c:v>100.71</c:v>
                </c:pt>
                <c:pt idx="1">
                  <c:v>151.37</c:v>
                </c:pt>
                <c:pt idx="2">
                  <c:v>184.58</c:v>
                </c:pt>
                <c:pt idx="3">
                  <c:v>182.32</c:v>
                </c:pt>
                <c:pt idx="4">
                  <c:v>209.29</c:v>
                </c:pt>
                <c:pt idx="5">
                  <c:v>198.62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07B-4D76-BB6B-15BAC9CF1B8E}"/>
            </c:ext>
          </c:extLst>
        </c:ser>
        <c:ser>
          <c:idx val="6"/>
          <c:order val="6"/>
          <c:marker>
            <c:symbol val="none"/>
          </c:marker>
          <c:xVal>
            <c:numRef>
              <c:f>'Soy-Corn'!$B$36:$B$41</c:f>
              <c:numCache>
                <c:formatCode>General</c:formatCode>
                <c:ptCount val="6"/>
                <c:pt idx="0">
                  <c:v>0</c:v>
                </c:pt>
                <c:pt idx="1">
                  <c:v>90</c:v>
                </c:pt>
                <c:pt idx="2">
                  <c:v>140</c:v>
                </c:pt>
                <c:pt idx="3">
                  <c:v>190</c:v>
                </c:pt>
                <c:pt idx="4">
                  <c:v>240</c:v>
                </c:pt>
                <c:pt idx="5">
                  <c:v>290</c:v>
                </c:pt>
              </c:numCache>
            </c:numRef>
          </c:xVal>
          <c:yVal>
            <c:numRef>
              <c:f>'Soy-Corn'!$C$36:$C$41</c:f>
              <c:numCache>
                <c:formatCode>General</c:formatCode>
                <c:ptCount val="6"/>
                <c:pt idx="0">
                  <c:v>141.1417711969697</c:v>
                </c:pt>
                <c:pt idx="1">
                  <c:v>249.47827374242422</c:v>
                </c:pt>
                <c:pt idx="2">
                  <c:v>240.16404992424239</c:v>
                </c:pt>
                <c:pt idx="3">
                  <c:v>243.16688047727268</c:v>
                </c:pt>
                <c:pt idx="4">
                  <c:v>250.95618715909089</c:v>
                </c:pt>
                <c:pt idx="5">
                  <c:v>251.40334643939391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07B-4D76-BB6B-15BAC9CF1B8E}"/>
            </c:ext>
          </c:extLst>
        </c:ser>
        <c:ser>
          <c:idx val="7"/>
          <c:order val="7"/>
          <c:marker>
            <c:symbol val="none"/>
          </c:marker>
          <c:xVal>
            <c:numRef>
              <c:f>'Soy-Corn'!$B$43:$B$48</c:f>
              <c:numCache>
                <c:formatCode>General</c:formatCode>
                <c:ptCount val="6"/>
                <c:pt idx="0">
                  <c:v>36</c:v>
                </c:pt>
                <c:pt idx="1">
                  <c:v>86</c:v>
                </c:pt>
                <c:pt idx="2">
                  <c:v>136</c:v>
                </c:pt>
                <c:pt idx="3">
                  <c:v>186</c:v>
                </c:pt>
                <c:pt idx="4">
                  <c:v>236</c:v>
                </c:pt>
                <c:pt idx="5">
                  <c:v>286</c:v>
                </c:pt>
              </c:numCache>
            </c:numRef>
          </c:xVal>
          <c:yVal>
            <c:numRef>
              <c:f>'Soy-Corn'!$C$43:$C$48</c:f>
              <c:numCache>
                <c:formatCode>General</c:formatCode>
                <c:ptCount val="6"/>
                <c:pt idx="0">
                  <c:v>146.25638597777777</c:v>
                </c:pt>
                <c:pt idx="1">
                  <c:v>199.54708658518518</c:v>
                </c:pt>
                <c:pt idx="2">
                  <c:v>231.63189035555556</c:v>
                </c:pt>
                <c:pt idx="3">
                  <c:v>236.05088705925922</c:v>
                </c:pt>
                <c:pt idx="4">
                  <c:v>237.63342881481481</c:v>
                </c:pt>
                <c:pt idx="5">
                  <c:v>237.82336636296296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07B-4D76-BB6B-15BAC9CF1B8E}"/>
            </c:ext>
          </c:extLst>
        </c:ser>
        <c:ser>
          <c:idx val="8"/>
          <c:order val="8"/>
          <c:marker>
            <c:symbol val="none"/>
          </c:marker>
          <c:xVal>
            <c:numRef>
              <c:f>'Soy-Corn'!$B$50:$B$55</c:f>
              <c:numCache>
                <c:formatCode>General</c:formatCode>
                <c:ptCount val="6"/>
                <c:pt idx="0">
                  <c:v>48</c:v>
                </c:pt>
                <c:pt idx="1">
                  <c:v>98</c:v>
                </c:pt>
                <c:pt idx="2">
                  <c:v>148</c:v>
                </c:pt>
                <c:pt idx="3">
                  <c:v>198</c:v>
                </c:pt>
                <c:pt idx="4">
                  <c:v>248</c:v>
                </c:pt>
                <c:pt idx="5">
                  <c:v>298</c:v>
                </c:pt>
              </c:numCache>
            </c:numRef>
          </c:xVal>
          <c:yVal>
            <c:numRef>
              <c:f>'Soy-Corn'!$C$50:$C$55</c:f>
              <c:numCache>
                <c:formatCode>General</c:formatCode>
                <c:ptCount val="6"/>
                <c:pt idx="0">
                  <c:v>168.72107662962961</c:v>
                </c:pt>
                <c:pt idx="1">
                  <c:v>222.26434943703703</c:v>
                </c:pt>
                <c:pt idx="2">
                  <c:v>238.19063318518519</c:v>
                </c:pt>
                <c:pt idx="3">
                  <c:v>242.29523647407404</c:v>
                </c:pt>
                <c:pt idx="4">
                  <c:v>256.07119941481483</c:v>
                </c:pt>
                <c:pt idx="5">
                  <c:v>249.85979420000001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007B-4D76-BB6B-15BAC9CF1B8E}"/>
            </c:ext>
          </c:extLst>
        </c:ser>
        <c:ser>
          <c:idx val="9"/>
          <c:order val="9"/>
          <c:marker>
            <c:symbol val="none"/>
          </c:marker>
          <c:xVal>
            <c:numRef>
              <c:f>'Soy-Corn'!$B$57:$B$62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'Soy-Corn'!$C$57:$C$62</c:f>
              <c:numCache>
                <c:formatCode>General</c:formatCode>
                <c:ptCount val="6"/>
                <c:pt idx="0">
                  <c:v>124.24884694074073</c:v>
                </c:pt>
                <c:pt idx="1">
                  <c:v>182.08340683703702</c:v>
                </c:pt>
                <c:pt idx="2">
                  <c:v>216.43525962962963</c:v>
                </c:pt>
                <c:pt idx="3">
                  <c:v>218.9784705259259</c:v>
                </c:pt>
                <c:pt idx="4">
                  <c:v>220.78714777777779</c:v>
                </c:pt>
                <c:pt idx="5">
                  <c:v>221.63718948148144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007B-4D76-BB6B-15BAC9CF1B8E}"/>
            </c:ext>
          </c:extLst>
        </c:ser>
        <c:ser>
          <c:idx val="10"/>
          <c:order val="10"/>
          <c:marker>
            <c:symbol val="none"/>
          </c:marker>
          <c:xVal>
            <c:numRef>
              <c:f>'Soy-Corn'!$B$64:$B$69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'Soy-Corn'!$C$64:$C$69</c:f>
              <c:numCache>
                <c:formatCode>General</c:formatCode>
                <c:ptCount val="6"/>
                <c:pt idx="0">
                  <c:v>168.05283810370369</c:v>
                </c:pt>
                <c:pt idx="1">
                  <c:v>198.8467172962963</c:v>
                </c:pt>
                <c:pt idx="2">
                  <c:v>235.65230291111106</c:v>
                </c:pt>
                <c:pt idx="3">
                  <c:v>247.24378068888885</c:v>
                </c:pt>
                <c:pt idx="4">
                  <c:v>250.44546886666663</c:v>
                </c:pt>
                <c:pt idx="5">
                  <c:v>251.97513721481482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007B-4D76-BB6B-15BAC9CF1B8E}"/>
            </c:ext>
          </c:extLst>
        </c:ser>
        <c:ser>
          <c:idx val="11"/>
          <c:order val="11"/>
          <c:marker>
            <c:symbol val="none"/>
          </c:marker>
          <c:xVal>
            <c:numRef>
              <c:f>'Soy-Corn'!$B$71:$B$76</c:f>
              <c:numCache>
                <c:formatCode>General</c:formatCode>
                <c:ptCount val="6"/>
                <c:pt idx="0">
                  <c:v>21</c:v>
                </c:pt>
                <c:pt idx="1">
                  <c:v>71</c:v>
                </c:pt>
                <c:pt idx="2">
                  <c:v>121</c:v>
                </c:pt>
                <c:pt idx="3">
                  <c:v>171</c:v>
                </c:pt>
                <c:pt idx="4">
                  <c:v>221</c:v>
                </c:pt>
                <c:pt idx="5">
                  <c:v>271</c:v>
                </c:pt>
              </c:numCache>
            </c:numRef>
          </c:xVal>
          <c:yVal>
            <c:numRef>
              <c:f>'Soy-Corn'!$C$71:$C$76</c:f>
              <c:numCache>
                <c:formatCode>General</c:formatCode>
                <c:ptCount val="6"/>
                <c:pt idx="0">
                  <c:v>170.45</c:v>
                </c:pt>
                <c:pt idx="1">
                  <c:v>221.47</c:v>
                </c:pt>
                <c:pt idx="2">
                  <c:v>240.05</c:v>
                </c:pt>
                <c:pt idx="3">
                  <c:v>237.46</c:v>
                </c:pt>
                <c:pt idx="4">
                  <c:v>245.48</c:v>
                </c:pt>
                <c:pt idx="5">
                  <c:v>243.08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007B-4D76-BB6B-15BAC9CF1B8E}"/>
            </c:ext>
          </c:extLst>
        </c:ser>
        <c:ser>
          <c:idx val="12"/>
          <c:order val="12"/>
          <c:marker>
            <c:symbol val="none"/>
          </c:marker>
          <c:xVal>
            <c:numRef>
              <c:f>'Soy-Corn'!$B$78:$B$82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'Soy-Corn'!$C$78:$C$82</c:f>
              <c:numCache>
                <c:formatCode>General</c:formatCode>
                <c:ptCount val="5"/>
                <c:pt idx="0">
                  <c:v>148.35</c:v>
                </c:pt>
                <c:pt idx="1">
                  <c:v>182.72</c:v>
                </c:pt>
                <c:pt idx="2">
                  <c:v>198.84</c:v>
                </c:pt>
                <c:pt idx="3">
                  <c:v>206.25</c:v>
                </c:pt>
                <c:pt idx="4">
                  <c:v>201.32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007B-4D76-BB6B-15BAC9CF1B8E}"/>
            </c:ext>
          </c:extLst>
        </c:ser>
        <c:ser>
          <c:idx val="13"/>
          <c:order val="13"/>
          <c:marker>
            <c:symbol val="none"/>
          </c:marker>
          <c:xVal>
            <c:numRef>
              <c:f>'Soy-Corn'!$B$85:$B$89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'Soy-Corn'!$C$85:$C$89</c:f>
              <c:numCache>
                <c:formatCode>General</c:formatCode>
                <c:ptCount val="5"/>
                <c:pt idx="0">
                  <c:v>105.07741391764989</c:v>
                </c:pt>
                <c:pt idx="1">
                  <c:v>139.94999999999999</c:v>
                </c:pt>
                <c:pt idx="2">
                  <c:v>167.55</c:v>
                </c:pt>
                <c:pt idx="3">
                  <c:v>174.23</c:v>
                </c:pt>
                <c:pt idx="4">
                  <c:v>177.41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007B-4D76-BB6B-15BAC9CF1B8E}"/>
            </c:ext>
          </c:extLst>
        </c:ser>
        <c:ser>
          <c:idx val="14"/>
          <c:order val="14"/>
          <c:marker>
            <c:symbol val="none"/>
          </c:marker>
          <c:xVal>
            <c:numRef>
              <c:f>'Soy-Corn'!$B$85:$B$89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'Soy-Corn'!$D$85:$D$89</c:f>
              <c:numCache>
                <c:formatCode>General</c:formatCode>
                <c:ptCount val="5"/>
                <c:pt idx="0">
                  <c:v>105.07741391764989</c:v>
                </c:pt>
                <c:pt idx="1">
                  <c:v>150.44999999999999</c:v>
                </c:pt>
                <c:pt idx="2">
                  <c:v>170.07</c:v>
                </c:pt>
                <c:pt idx="3">
                  <c:v>179.43</c:v>
                </c:pt>
                <c:pt idx="4">
                  <c:v>188.54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007B-4D76-BB6B-15BAC9CF1B8E}"/>
            </c:ext>
          </c:extLst>
        </c:ser>
        <c:ser>
          <c:idx val="15"/>
          <c:order val="15"/>
          <c:marker>
            <c:symbol val="none"/>
          </c:marker>
          <c:xVal>
            <c:numRef>
              <c:f>'Soy-Corn'!$B$91:$B$95</c:f>
              <c:numCache>
                <c:formatCode>General</c:formatCode>
                <c:ptCount val="5"/>
                <c:pt idx="0">
                  <c:v>31.3</c:v>
                </c:pt>
                <c:pt idx="1">
                  <c:v>81.3</c:v>
                </c:pt>
                <c:pt idx="2">
                  <c:v>131.30000000000001</c:v>
                </c:pt>
                <c:pt idx="3">
                  <c:v>181.3</c:v>
                </c:pt>
                <c:pt idx="4">
                  <c:v>231.3</c:v>
                </c:pt>
              </c:numCache>
            </c:numRef>
          </c:xVal>
          <c:yVal>
            <c:numRef>
              <c:f>'Soy-Corn'!$C$91:$C$95</c:f>
              <c:numCache>
                <c:formatCode>General</c:formatCode>
                <c:ptCount val="5"/>
                <c:pt idx="0">
                  <c:v>171.87341603307991</c:v>
                </c:pt>
                <c:pt idx="1">
                  <c:v>209.30438842203549</c:v>
                </c:pt>
                <c:pt idx="2">
                  <c:v>220.99039615846337</c:v>
                </c:pt>
                <c:pt idx="3">
                  <c:v>229.94197679071627</c:v>
                </c:pt>
                <c:pt idx="4">
                  <c:v>229.63118580765641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007B-4D76-BB6B-15BAC9CF1B8E}"/>
            </c:ext>
          </c:extLst>
        </c:ser>
        <c:ser>
          <c:idx val="16"/>
          <c:order val="16"/>
          <c:marker>
            <c:symbol val="none"/>
          </c:marker>
          <c:xVal>
            <c:numRef>
              <c:f>'Soy-Corn'!$B$97:$B$101</c:f>
              <c:numCache>
                <c:formatCode>General</c:formatCode>
                <c:ptCount val="5"/>
                <c:pt idx="0">
                  <c:v>35</c:v>
                </c:pt>
                <c:pt idx="1">
                  <c:v>85</c:v>
                </c:pt>
                <c:pt idx="2">
                  <c:v>135</c:v>
                </c:pt>
                <c:pt idx="3">
                  <c:v>185</c:v>
                </c:pt>
                <c:pt idx="4">
                  <c:v>235</c:v>
                </c:pt>
              </c:numCache>
            </c:numRef>
          </c:xVal>
          <c:yVal>
            <c:numRef>
              <c:f>'Soy-Corn'!$C$97:$C$101</c:f>
              <c:numCache>
                <c:formatCode>General</c:formatCode>
                <c:ptCount val="5"/>
                <c:pt idx="0">
                  <c:v>135.14165144533334</c:v>
                </c:pt>
                <c:pt idx="1">
                  <c:v>201.03519845133334</c:v>
                </c:pt>
                <c:pt idx="2">
                  <c:v>231.01168028799998</c:v>
                </c:pt>
                <c:pt idx="3">
                  <c:v>233.72951818233332</c:v>
                </c:pt>
                <c:pt idx="4">
                  <c:v>248.06725435000001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007B-4D76-BB6B-15BAC9CF1B8E}"/>
            </c:ext>
          </c:extLst>
        </c:ser>
        <c:ser>
          <c:idx val="17"/>
          <c:order val="17"/>
          <c:marker>
            <c:symbol val="none"/>
          </c:marker>
          <c:xVal>
            <c:numRef>
              <c:f>'Soy-Corn'!$B$103:$B$107</c:f>
              <c:numCache>
                <c:formatCode>General</c:formatCode>
                <c:ptCount val="5"/>
                <c:pt idx="0">
                  <c:v>57</c:v>
                </c:pt>
                <c:pt idx="1">
                  <c:v>107</c:v>
                </c:pt>
                <c:pt idx="2">
                  <c:v>157</c:v>
                </c:pt>
                <c:pt idx="3">
                  <c:v>207</c:v>
                </c:pt>
                <c:pt idx="4">
                  <c:v>257</c:v>
                </c:pt>
              </c:numCache>
            </c:numRef>
          </c:xVal>
          <c:yVal>
            <c:numRef>
              <c:f>'Soy-Corn'!$C$103:$C$107</c:f>
              <c:numCache>
                <c:formatCode>General</c:formatCode>
                <c:ptCount val="5"/>
                <c:pt idx="0">
                  <c:v>189.63736970099998</c:v>
                </c:pt>
                <c:pt idx="1">
                  <c:v>222.15254927966666</c:v>
                </c:pt>
                <c:pt idx="2">
                  <c:v>251.025121918</c:v>
                </c:pt>
                <c:pt idx="3">
                  <c:v>250.95024373933333</c:v>
                </c:pt>
                <c:pt idx="4">
                  <c:v>251.59743348200001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007B-4D76-BB6B-15BAC9CF1B8E}"/>
            </c:ext>
          </c:extLst>
        </c:ser>
        <c:ser>
          <c:idx val="18"/>
          <c:order val="18"/>
          <c:marker>
            <c:symbol val="none"/>
          </c:marker>
          <c:xVal>
            <c:numRef>
              <c:f>'Soy-Corn'!$B$109:$B$113</c:f>
              <c:numCache>
                <c:formatCode>General</c:formatCode>
                <c:ptCount val="5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</c:numCache>
            </c:numRef>
          </c:xVal>
          <c:yVal>
            <c:numRef>
              <c:f>'Soy-Corn'!$C$109:$C$113</c:f>
              <c:numCache>
                <c:formatCode>General</c:formatCode>
                <c:ptCount val="5"/>
                <c:pt idx="0">
                  <c:v>175.81344316282252</c:v>
                </c:pt>
                <c:pt idx="1">
                  <c:v>186.08206347833399</c:v>
                </c:pt>
                <c:pt idx="2">
                  <c:v>212.16512388505961</c:v>
                </c:pt>
                <c:pt idx="3">
                  <c:v>222.87433053086559</c:v>
                </c:pt>
                <c:pt idx="4">
                  <c:v>223.23882834297481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007B-4D76-BB6B-15BAC9CF1B8E}"/>
            </c:ext>
          </c:extLst>
        </c:ser>
        <c:ser>
          <c:idx val="19"/>
          <c:order val="19"/>
          <c:marker>
            <c:symbol val="none"/>
          </c:marker>
          <c:xVal>
            <c:numRef>
              <c:f>'Soy-Corn'!$B$115:$B$120</c:f>
              <c:numCache>
                <c:formatCode>General</c:formatCode>
                <c:ptCount val="6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  <c:pt idx="5">
                  <c:v>295</c:v>
                </c:pt>
              </c:numCache>
            </c:numRef>
          </c:xVal>
          <c:yVal>
            <c:numRef>
              <c:f>'Soy-Corn'!$C$115:$C$120</c:f>
              <c:numCache>
                <c:formatCode>General</c:formatCode>
                <c:ptCount val="6"/>
                <c:pt idx="0">
                  <c:v>144.02272778266666</c:v>
                </c:pt>
                <c:pt idx="1">
                  <c:v>202.35813627466666</c:v>
                </c:pt>
                <c:pt idx="2">
                  <c:v>217.24004266566666</c:v>
                </c:pt>
                <c:pt idx="3">
                  <c:v>218.85784366466669</c:v>
                </c:pt>
                <c:pt idx="4">
                  <c:v>223.56450137233332</c:v>
                </c:pt>
                <c:pt idx="5">
                  <c:v>222.16650242699998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007B-4D76-BB6B-15BAC9CF1B8E}"/>
            </c:ext>
          </c:extLst>
        </c:ser>
        <c:ser>
          <c:idx val="20"/>
          <c:order val="20"/>
          <c:marker>
            <c:symbol val="none"/>
          </c:marker>
          <c:xVal>
            <c:numRef>
              <c:f>'Soy-Corn'!$B$122:$B$127</c:f>
              <c:numCache>
                <c:formatCode>General</c:formatCode>
                <c:ptCount val="6"/>
                <c:pt idx="0">
                  <c:v>27</c:v>
                </c:pt>
                <c:pt idx="1">
                  <c:v>77</c:v>
                </c:pt>
                <c:pt idx="2">
                  <c:v>127</c:v>
                </c:pt>
                <c:pt idx="3">
                  <c:v>177</c:v>
                </c:pt>
                <c:pt idx="4">
                  <c:v>227</c:v>
                </c:pt>
                <c:pt idx="5">
                  <c:v>277</c:v>
                </c:pt>
              </c:numCache>
            </c:numRef>
          </c:xVal>
          <c:yVal>
            <c:numRef>
              <c:f>'Soy-Corn'!$C$122:$C$127</c:f>
              <c:numCache>
                <c:formatCode>General</c:formatCode>
                <c:ptCount val="6"/>
                <c:pt idx="0">
                  <c:v>101.51572206666667</c:v>
                </c:pt>
                <c:pt idx="1">
                  <c:v>189.03341288148147</c:v>
                </c:pt>
                <c:pt idx="2">
                  <c:v>206.59755210370369</c:v>
                </c:pt>
                <c:pt idx="3">
                  <c:v>214.18122559999998</c:v>
                </c:pt>
                <c:pt idx="4">
                  <c:v>217.71764311851848</c:v>
                </c:pt>
                <c:pt idx="5">
                  <c:v>217.54763477777774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007B-4D76-BB6B-15BAC9CF1B8E}"/>
            </c:ext>
          </c:extLst>
        </c:ser>
        <c:ser>
          <c:idx val="21"/>
          <c:order val="21"/>
          <c:marker>
            <c:symbol val="none"/>
          </c:marker>
          <c:xVal>
            <c:numRef>
              <c:f>'Soy-Corn'!$B$129:$B$133</c:f>
              <c:numCache>
                <c:formatCode>General</c:formatCode>
                <c:ptCount val="5"/>
                <c:pt idx="0">
                  <c:v>27</c:v>
                </c:pt>
                <c:pt idx="1">
                  <c:v>77</c:v>
                </c:pt>
                <c:pt idx="2">
                  <c:v>127</c:v>
                </c:pt>
                <c:pt idx="3">
                  <c:v>177</c:v>
                </c:pt>
                <c:pt idx="4">
                  <c:v>227</c:v>
                </c:pt>
              </c:numCache>
            </c:numRef>
          </c:xVal>
          <c:yVal>
            <c:numRef>
              <c:f>'Soy-Corn'!$C$129:$C$133</c:f>
              <c:numCache>
                <c:formatCode>General</c:formatCode>
                <c:ptCount val="5"/>
                <c:pt idx="0">
                  <c:v>156.58452506633333</c:v>
                </c:pt>
                <c:pt idx="1">
                  <c:v>179.30927843133335</c:v>
                </c:pt>
                <c:pt idx="2">
                  <c:v>197.84306157433332</c:v>
                </c:pt>
                <c:pt idx="3">
                  <c:v>206.37557705633333</c:v>
                </c:pt>
                <c:pt idx="4">
                  <c:v>206.82115071333337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007B-4D76-BB6B-15BAC9CF1B8E}"/>
            </c:ext>
          </c:extLst>
        </c:ser>
        <c:ser>
          <c:idx val="22"/>
          <c:order val="22"/>
          <c:marker>
            <c:symbol val="none"/>
          </c:marker>
          <c:xVal>
            <c:numRef>
              <c:f>'Soy-Corn'!$B$135:$B$140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'Soy-Corn'!$C$142:$C$147</c:f>
              <c:numCache>
                <c:formatCode>General</c:formatCode>
                <c:ptCount val="6"/>
                <c:pt idx="0">
                  <c:v>173.22</c:v>
                </c:pt>
                <c:pt idx="1">
                  <c:v>215.89</c:v>
                </c:pt>
                <c:pt idx="2">
                  <c:v>229.27</c:v>
                </c:pt>
                <c:pt idx="3">
                  <c:v>235.94</c:v>
                </c:pt>
                <c:pt idx="4">
                  <c:v>234.65</c:v>
                </c:pt>
                <c:pt idx="5">
                  <c:v>238.1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007B-4D76-BB6B-15BAC9CF1B8E}"/>
            </c:ext>
          </c:extLst>
        </c:ser>
        <c:ser>
          <c:idx val="23"/>
          <c:order val="23"/>
          <c:marker>
            <c:symbol val="none"/>
          </c:marker>
          <c:xVal>
            <c:numRef>
              <c:f>'Soy-Corn'!$B$142:$B$147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'Soy-Corn'!$C$142:$C$147</c:f>
              <c:numCache>
                <c:formatCode>General</c:formatCode>
                <c:ptCount val="6"/>
                <c:pt idx="0">
                  <c:v>173.22</c:v>
                </c:pt>
                <c:pt idx="1">
                  <c:v>215.89</c:v>
                </c:pt>
                <c:pt idx="2">
                  <c:v>229.27</c:v>
                </c:pt>
                <c:pt idx="3">
                  <c:v>235.94</c:v>
                </c:pt>
                <c:pt idx="4">
                  <c:v>234.65</c:v>
                </c:pt>
                <c:pt idx="5">
                  <c:v>238.1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007B-4D76-BB6B-15BAC9CF1B8E}"/>
            </c:ext>
          </c:extLst>
        </c:ser>
        <c:ser>
          <c:idx val="24"/>
          <c:order val="24"/>
          <c:marker>
            <c:symbol val="none"/>
          </c:marker>
          <c:xVal>
            <c:numRef>
              <c:f>'Soy-Corn'!$B$149:$B$154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'Soy-Corn'!$C$149:$C$154</c:f>
              <c:numCache>
                <c:formatCode>General</c:formatCode>
                <c:ptCount val="6"/>
                <c:pt idx="0">
                  <c:v>154.49</c:v>
                </c:pt>
                <c:pt idx="1">
                  <c:v>203.37</c:v>
                </c:pt>
                <c:pt idx="2">
                  <c:v>240.31</c:v>
                </c:pt>
                <c:pt idx="3">
                  <c:v>231.19</c:v>
                </c:pt>
                <c:pt idx="4">
                  <c:v>235.84</c:v>
                </c:pt>
                <c:pt idx="5">
                  <c:v>235.86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007B-4D76-BB6B-15BAC9CF1B8E}"/>
            </c:ext>
          </c:extLst>
        </c:ser>
        <c:ser>
          <c:idx val="26"/>
          <c:order val="25"/>
          <c:tx>
            <c:v>Optimum</c:v>
          </c:tx>
          <c:spPr>
            <a:ln w="47625">
              <a:noFill/>
            </a:ln>
          </c:spPr>
          <c:marker>
            <c:symbol val="triangle"/>
            <c:size val="10"/>
            <c:spPr>
              <a:solidFill>
                <a:srgbClr val="FFFF00"/>
              </a:solidFill>
              <a:ln w="0">
                <a:solidFill>
                  <a:schemeClr val="tx1"/>
                </a:solidFill>
              </a:ln>
            </c:spPr>
          </c:marker>
          <c:xVal>
            <c:numRef>
              <c:f>'Soy-Corn'!$X$6:$X$38</c:f>
              <c:numCache>
                <c:formatCode>0.0</c:formatCode>
                <c:ptCount val="33"/>
                <c:pt idx="0">
                  <c:v>157.24025974025975</c:v>
                </c:pt>
                <c:pt idx="1">
                  <c:v>141.64285714285714</c:v>
                </c:pt>
                <c:pt idx="2" formatCode="General">
                  <c:v>164.55555555555557</c:v>
                </c:pt>
                <c:pt idx="3" formatCode="General">
                  <c:v>134.44444444444443</c:v>
                </c:pt>
                <c:pt idx="4" formatCode="General">
                  <c:v>200</c:v>
                </c:pt>
                <c:pt idx="5" formatCode="General">
                  <c:v>216.75000000000003</c:v>
                </c:pt>
                <c:pt idx="6" formatCode="General">
                  <c:v>84.740740740740733</c:v>
                </c:pt>
                <c:pt idx="7" formatCode="General">
                  <c:v>163</c:v>
                </c:pt>
                <c:pt idx="8" formatCode="General">
                  <c:v>169.95464852607708</c:v>
                </c:pt>
                <c:pt idx="9" formatCode="General">
                  <c:v>123.12274368231046</c:v>
                </c:pt>
                <c:pt idx="10" formatCode="General">
                  <c:v>172.20264317180619</c:v>
                </c:pt>
                <c:pt idx="11" formatCode="General">
                  <c:v>120.82101806239737</c:v>
                </c:pt>
                <c:pt idx="12" formatCode="General">
                  <c:v>131.58000000000001</c:v>
                </c:pt>
                <c:pt idx="13" formatCode="General">
                  <c:v>154.33333333333334</c:v>
                </c:pt>
                <c:pt idx="14" formatCode="General">
                  <c:v>159.60416666666669</c:v>
                </c:pt>
                <c:pt idx="15" formatCode="General">
                  <c:v>152.85958904109592</c:v>
                </c:pt>
                <c:pt idx="16" formatCode="General">
                  <c:v>161.02253032928942</c:v>
                </c:pt>
                <c:pt idx="17" formatCode="General">
                  <c:v>181.50769230769231</c:v>
                </c:pt>
                <c:pt idx="18" formatCode="General">
                  <c:v>180.34653465346531</c:v>
                </c:pt>
                <c:pt idx="19" formatCode="General">
                  <c:v>136.15384615384616</c:v>
                </c:pt>
                <c:pt idx="20" formatCode="General">
                  <c:v>117.41666666666666</c:v>
                </c:pt>
                <c:pt idx="21" formatCode="General">
                  <c:v>176.05095541401275</c:v>
                </c:pt>
                <c:pt idx="22" formatCode="General">
                  <c:v>151.06907894736841</c:v>
                </c:pt>
                <c:pt idx="23" formatCode="General">
                  <c:v>112.43002544529261</c:v>
                </c:pt>
                <c:pt idx="24" formatCode="General">
                  <c:v>111.71957671957672</c:v>
                </c:pt>
                <c:pt idx="25" formatCode="General">
                  <c:v>128.50308641975309</c:v>
                </c:pt>
                <c:pt idx="26" formatCode="General">
                  <c:v>157.46913580246914</c:v>
                </c:pt>
                <c:pt idx="27" formatCode="General">
                  <c:v>177.46958637469587</c:v>
                </c:pt>
                <c:pt idx="28" formatCode="General">
                  <c:v>116.6754756871036</c:v>
                </c:pt>
                <c:pt idx="29" formatCode="General">
                  <c:v>248.17647058823533</c:v>
                </c:pt>
                <c:pt idx="30" formatCode="General">
                  <c:v>165.59633027522935</c:v>
                </c:pt>
                <c:pt idx="31" formatCode="General">
                  <c:v>145.11826544021025</c:v>
                </c:pt>
                <c:pt idx="32" formatCode="General">
                  <c:v>239.83720930232556</c:v>
                </c:pt>
              </c:numCache>
            </c:numRef>
          </c:xVal>
          <c:yVal>
            <c:numRef>
              <c:f>'Soy-Corn'!$Y$6:$Y$38</c:f>
              <c:numCache>
                <c:formatCode>0.0</c:formatCode>
                <c:ptCount val="33"/>
                <c:pt idx="0">
                  <c:v>229.47548376623376</c:v>
                </c:pt>
                <c:pt idx="1">
                  <c:v>230.62762142857144</c:v>
                </c:pt>
                <c:pt idx="2" formatCode="General">
                  <c:v>243.46691111111113</c:v>
                </c:pt>
                <c:pt idx="3" formatCode="General">
                  <c:v>241.79588888888892</c:v>
                </c:pt>
                <c:pt idx="4" formatCode="General">
                  <c:v>201.67</c:v>
                </c:pt>
                <c:pt idx="5" formatCode="General">
                  <c:v>200.63335000000006</c:v>
                </c:pt>
                <c:pt idx="6" formatCode="General">
                  <c:v>246.51748148148147</c:v>
                </c:pt>
                <c:pt idx="7" formatCode="General">
                  <c:v>236.90914999999998</c:v>
                </c:pt>
                <c:pt idx="8" formatCode="General">
                  <c:v>247.87647392290251</c:v>
                </c:pt>
                <c:pt idx="9" formatCode="General">
                  <c:v>220.19429783393502</c:v>
                </c:pt>
                <c:pt idx="10" formatCode="General">
                  <c:v>250.53427753303967</c:v>
                </c:pt>
                <c:pt idx="11" formatCode="General">
                  <c:v>241.18220689655175</c:v>
                </c:pt>
                <c:pt idx="12" formatCode="General">
                  <c:v>205.57124100000001</c:v>
                </c:pt>
                <c:pt idx="13" formatCode="General">
                  <c:v>177.53840000000002</c:v>
                </c:pt>
                <c:pt idx="14" formatCode="General">
                  <c:v>184.73679270833333</c:v>
                </c:pt>
                <c:pt idx="15" formatCode="General">
                  <c:v>228.21483647260277</c:v>
                </c:pt>
                <c:pt idx="16" formatCode="General">
                  <c:v>240.01238596187176</c:v>
                </c:pt>
                <c:pt idx="17" formatCode="General">
                  <c:v>251.32215692307693</c:v>
                </c:pt>
                <c:pt idx="18" formatCode="General">
                  <c:v>223.58477475247523</c:v>
                </c:pt>
                <c:pt idx="19" formatCode="General">
                  <c:v>220.10391538461542</c:v>
                </c:pt>
                <c:pt idx="20" formatCode="General">
                  <c:v>213.55055416666661</c:v>
                </c:pt>
                <c:pt idx="21" formatCode="General">
                  <c:v>205.86557961783438</c:v>
                </c:pt>
                <c:pt idx="22" formatCode="General">
                  <c:v>205.28538240131581</c:v>
                </c:pt>
                <c:pt idx="23" formatCode="General">
                  <c:v>234.9202092875318</c:v>
                </c:pt>
                <c:pt idx="24" formatCode="General">
                  <c:v>235.2407235449736</c:v>
                </c:pt>
                <c:pt idx="25" formatCode="General">
                  <c:v>233.05256867283953</c:v>
                </c:pt>
                <c:pt idx="26" formatCode="General">
                  <c:v>211.6924549382716</c:v>
                </c:pt>
                <c:pt idx="27" formatCode="General">
                  <c:v>217.23857493917274</c:v>
                </c:pt>
                <c:pt idx="28" formatCode="General">
                  <c:v>162.98410385835095</c:v>
                </c:pt>
                <c:pt idx="29" formatCode="General">
                  <c:v>237.27047352941179</c:v>
                </c:pt>
                <c:pt idx="30" formatCode="General">
                  <c:v>242.53004587155968</c:v>
                </c:pt>
                <c:pt idx="31" formatCode="General">
                  <c:v>257.52958298291719</c:v>
                </c:pt>
                <c:pt idx="32" formatCode="General">
                  <c:v>243.07087790697676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007B-4D76-BB6B-15BAC9CF1B8E}"/>
            </c:ext>
          </c:extLst>
        </c:ser>
        <c:ser>
          <c:idx val="25"/>
          <c:order val="26"/>
          <c:marker>
            <c:symbol val="none"/>
          </c:marker>
          <c:xVal>
            <c:numRef>
              <c:f>'Soy-Corn'!$B$156:$B$161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'Soy-Corn'!$C$156:$C$161</c:f>
              <c:numCache>
                <c:formatCode>General</c:formatCode>
                <c:ptCount val="6"/>
                <c:pt idx="0">
                  <c:v>168.46</c:v>
                </c:pt>
                <c:pt idx="1">
                  <c:v>199.79</c:v>
                </c:pt>
                <c:pt idx="2">
                  <c:v>233.38</c:v>
                </c:pt>
                <c:pt idx="3">
                  <c:v>233.67</c:v>
                </c:pt>
                <c:pt idx="4">
                  <c:v>234.23</c:v>
                </c:pt>
                <c:pt idx="5">
                  <c:v>231.49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007B-4D76-BB6B-15BAC9CF1B8E}"/>
            </c:ext>
          </c:extLst>
        </c:ser>
        <c:ser>
          <c:idx val="27"/>
          <c:order val="27"/>
          <c:tx>
            <c:v>MRTN</c:v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00B050"/>
              </a:solidFill>
              <a:ln w="0">
                <a:solidFill>
                  <a:srgbClr val="000000"/>
                </a:solidFill>
              </a:ln>
            </c:spPr>
          </c:marker>
          <c:xVal>
            <c:numRef>
              <c:f>'Soy-Corn'!$Z$6:$Z$38</c:f>
              <c:numCache>
                <c:formatCode>General</c:formatCode>
                <c:ptCount val="33"/>
                <c:pt idx="0">
                  <c:v>175</c:v>
                </c:pt>
                <c:pt idx="1">
                  <c:v>175</c:v>
                </c:pt>
                <c:pt idx="2">
                  <c:v>175</c:v>
                </c:pt>
                <c:pt idx="3">
                  <c:v>175</c:v>
                </c:pt>
                <c:pt idx="4">
                  <c:v>175</c:v>
                </c:pt>
                <c:pt idx="5">
                  <c:v>175</c:v>
                </c:pt>
                <c:pt idx="6">
                  <c:v>175</c:v>
                </c:pt>
                <c:pt idx="7">
                  <c:v>175</c:v>
                </c:pt>
                <c:pt idx="8">
                  <c:v>175</c:v>
                </c:pt>
                <c:pt idx="9">
                  <c:v>175</c:v>
                </c:pt>
                <c:pt idx="10">
                  <c:v>175</c:v>
                </c:pt>
                <c:pt idx="11">
                  <c:v>175</c:v>
                </c:pt>
                <c:pt idx="12">
                  <c:v>175</c:v>
                </c:pt>
                <c:pt idx="13">
                  <c:v>175</c:v>
                </c:pt>
                <c:pt idx="14">
                  <c:v>175</c:v>
                </c:pt>
                <c:pt idx="15">
                  <c:v>175</c:v>
                </c:pt>
                <c:pt idx="16">
                  <c:v>175</c:v>
                </c:pt>
                <c:pt idx="17">
                  <c:v>175</c:v>
                </c:pt>
                <c:pt idx="18">
                  <c:v>175</c:v>
                </c:pt>
                <c:pt idx="19">
                  <c:v>175</c:v>
                </c:pt>
                <c:pt idx="20">
                  <c:v>175</c:v>
                </c:pt>
                <c:pt idx="21">
                  <c:v>175</c:v>
                </c:pt>
                <c:pt idx="22">
                  <c:v>175</c:v>
                </c:pt>
                <c:pt idx="23">
                  <c:v>175</c:v>
                </c:pt>
                <c:pt idx="24">
                  <c:v>175</c:v>
                </c:pt>
                <c:pt idx="25">
                  <c:v>175</c:v>
                </c:pt>
                <c:pt idx="26">
                  <c:v>175</c:v>
                </c:pt>
                <c:pt idx="27">
                  <c:v>175</c:v>
                </c:pt>
                <c:pt idx="28">
                  <c:v>180</c:v>
                </c:pt>
                <c:pt idx="29">
                  <c:v>175</c:v>
                </c:pt>
                <c:pt idx="30">
                  <c:v>175</c:v>
                </c:pt>
                <c:pt idx="31">
                  <c:v>153</c:v>
                </c:pt>
                <c:pt idx="32">
                  <c:v>175</c:v>
                </c:pt>
              </c:numCache>
            </c:numRef>
          </c:xVal>
          <c:yVal>
            <c:numRef>
              <c:f>'Soy-Corn'!$AA$6:$AA$38</c:f>
              <c:numCache>
                <c:formatCode>General</c:formatCode>
                <c:ptCount val="33"/>
                <c:pt idx="0">
                  <c:v>230.28717207792209</c:v>
                </c:pt>
                <c:pt idx="1">
                  <c:v>231.22285952380957</c:v>
                </c:pt>
                <c:pt idx="2">
                  <c:v>244.315</c:v>
                </c:pt>
                <c:pt idx="3">
                  <c:v>242.44188372093026</c:v>
                </c:pt>
                <c:pt idx="4">
                  <c:v>196.64999999999998</c:v>
                </c:pt>
                <c:pt idx="5">
                  <c:v>192.27500000000003</c:v>
                </c:pt>
                <c:pt idx="6">
                  <c:v>246.70266666666669</c:v>
                </c:pt>
                <c:pt idx="7">
                  <c:v>237.42461391752582</c:v>
                </c:pt>
                <c:pt idx="8">
                  <c:v>248.26874999999998</c:v>
                </c:pt>
                <c:pt idx="9">
                  <c:v>220.64556137184118</c:v>
                </c:pt>
                <c:pt idx="10">
                  <c:v>250.79624999999999</c:v>
                </c:pt>
                <c:pt idx="11">
                  <c:v>241.59271592775042</c:v>
                </c:pt>
                <c:pt idx="12">
                  <c:v>206.57124099999996</c:v>
                </c:pt>
                <c:pt idx="13">
                  <c:v>178.57999999999998</c:v>
                </c:pt>
                <c:pt idx="14">
                  <c:v>185.70749999999998</c:v>
                </c:pt>
                <c:pt idx="15">
                  <c:v>229.07100085616435</c:v>
                </c:pt>
                <c:pt idx="16">
                  <c:v>240.44566152512996</c:v>
                </c:pt>
                <c:pt idx="17">
                  <c:v>250.53375</c:v>
                </c:pt>
                <c:pt idx="18">
                  <c:v>223.02124999999998</c:v>
                </c:pt>
                <c:pt idx="19">
                  <c:v>220.41408908188583</c:v>
                </c:pt>
                <c:pt idx="20">
                  <c:v>213.7489668650793</c:v>
                </c:pt>
                <c:pt idx="21">
                  <c:v>205.75875000000002</c:v>
                </c:pt>
                <c:pt idx="22">
                  <c:v>206.10775082236842</c:v>
                </c:pt>
                <c:pt idx="23">
                  <c:v>235.55634160305343</c:v>
                </c:pt>
                <c:pt idx="24">
                  <c:v>235.68164065255729</c:v>
                </c:pt>
                <c:pt idx="25">
                  <c:v>233.82417361111106</c:v>
                </c:pt>
                <c:pt idx="26">
                  <c:v>212.30973888888889</c:v>
                </c:pt>
                <c:pt idx="27">
                  <c:v>216.96655000000004</c:v>
                </c:pt>
                <c:pt idx="28">
                  <c:v>163.24837447145879</c:v>
                </c:pt>
                <c:pt idx="29">
                  <c:v>225.40125</c:v>
                </c:pt>
                <c:pt idx="30">
                  <c:v>243.18125000000003</c:v>
                </c:pt>
                <c:pt idx="31">
                  <c:v>257.85809809461233</c:v>
                </c:pt>
                <c:pt idx="32">
                  <c:v>227.54885000000002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B-007B-4D76-BB6B-15BAC9CF1B8E}"/>
            </c:ext>
          </c:extLst>
        </c:ser>
        <c:ser>
          <c:idx val="28"/>
          <c:order val="28"/>
          <c:marker>
            <c:symbol val="none"/>
          </c:marker>
          <c:xVal>
            <c:numRef>
              <c:f>'Soy-Corn'!$B$163:$B$168</c:f>
              <c:numCache>
                <c:formatCode>General</c:formatCode>
                <c:ptCount val="6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  <c:pt idx="5">
                  <c:v>280</c:v>
                </c:pt>
              </c:numCache>
            </c:numRef>
          </c:xVal>
          <c:yVal>
            <c:numRef>
              <c:f>'Soy-Corn'!$C$163:$C$168</c:f>
              <c:numCache>
                <c:formatCode>General</c:formatCode>
                <c:ptCount val="6"/>
                <c:pt idx="0">
                  <c:v>133.34691888199998</c:v>
                </c:pt>
                <c:pt idx="1">
                  <c:v>179.04279534499997</c:v>
                </c:pt>
                <c:pt idx="2">
                  <c:v>206.68305264933329</c:v>
                </c:pt>
                <c:pt idx="3">
                  <c:v>213.72752714199999</c:v>
                </c:pt>
                <c:pt idx="4">
                  <c:v>213.23157238666667</c:v>
                </c:pt>
                <c:pt idx="5">
                  <c:v>210.12422301433332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C-007B-4D76-BB6B-15BAC9CF1B8E}"/>
            </c:ext>
          </c:extLst>
        </c:ser>
        <c:ser>
          <c:idx val="29"/>
          <c:order val="29"/>
          <c:marker>
            <c:symbol val="none"/>
          </c:marker>
          <c:xVal>
            <c:numRef>
              <c:f>'Soy-Corn'!$B$170:$B$175</c:f>
              <c:numCache>
                <c:formatCode>General</c:formatCode>
                <c:ptCount val="6"/>
                <c:pt idx="0">
                  <c:v>30</c:v>
                </c:pt>
                <c:pt idx="1">
                  <c:v>80</c:v>
                </c:pt>
                <c:pt idx="2">
                  <c:v>130</c:v>
                </c:pt>
                <c:pt idx="3">
                  <c:v>180</c:v>
                </c:pt>
                <c:pt idx="4">
                  <c:v>230</c:v>
                </c:pt>
                <c:pt idx="5">
                  <c:v>280</c:v>
                </c:pt>
              </c:numCache>
            </c:numRef>
          </c:xVal>
          <c:yVal>
            <c:numRef>
              <c:f>'Soy-Corn'!$C$170:$C$175</c:f>
              <c:numCache>
                <c:formatCode>General</c:formatCode>
                <c:ptCount val="6"/>
                <c:pt idx="0">
                  <c:v>111.86007650966667</c:v>
                </c:pt>
                <c:pt idx="1">
                  <c:v>171.37129092533334</c:v>
                </c:pt>
                <c:pt idx="2">
                  <c:v>202.34882397033334</c:v>
                </c:pt>
                <c:pt idx="3">
                  <c:v>209.45134256433334</c:v>
                </c:pt>
                <c:pt idx="4">
                  <c:v>219.59862821166666</c:v>
                </c:pt>
                <c:pt idx="5">
                  <c:v>222.87719215600001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D-007B-4D76-BB6B-15BAC9CF1B8E}"/>
            </c:ext>
          </c:extLst>
        </c:ser>
        <c:ser>
          <c:idx val="30"/>
          <c:order val="30"/>
          <c:marker>
            <c:symbol val="none"/>
          </c:marker>
          <c:xVal>
            <c:numRef>
              <c:f>'Soy-Corn'!$B$177:$B$182</c:f>
              <c:numCache>
                <c:formatCode>General</c:formatCode>
                <c:ptCount val="6"/>
                <c:pt idx="0">
                  <c:v>27</c:v>
                </c:pt>
                <c:pt idx="1">
                  <c:v>77</c:v>
                </c:pt>
                <c:pt idx="2">
                  <c:v>127</c:v>
                </c:pt>
                <c:pt idx="3">
                  <c:v>177</c:v>
                </c:pt>
                <c:pt idx="4">
                  <c:v>227</c:v>
                </c:pt>
                <c:pt idx="5">
                  <c:v>277</c:v>
                </c:pt>
              </c:numCache>
            </c:numRef>
          </c:xVal>
          <c:yVal>
            <c:numRef>
              <c:f>'Soy-Corn'!$C$177:$C$182</c:f>
              <c:numCache>
                <c:formatCode>General</c:formatCode>
                <c:ptCount val="6"/>
                <c:pt idx="0">
                  <c:v>77.941500000000005</c:v>
                </c:pt>
                <c:pt idx="1">
                  <c:v>144.11750000000001</c:v>
                </c:pt>
                <c:pt idx="2">
                  <c:v>155.88200000000001</c:v>
                </c:pt>
                <c:pt idx="3">
                  <c:v>164.70600000000002</c:v>
                </c:pt>
                <c:pt idx="4">
                  <c:v>161.7355</c:v>
                </c:pt>
                <c:pt idx="5">
                  <c:v>170.58799999999999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E-007B-4D76-BB6B-15BAC9CF1B8E}"/>
            </c:ext>
          </c:extLst>
        </c:ser>
        <c:ser>
          <c:idx val="31"/>
          <c:order val="31"/>
          <c:marker>
            <c:symbol val="none"/>
          </c:marker>
          <c:xVal>
            <c:numRef>
              <c:f>'Soy-Corn'!$B$184:$B$189</c:f>
              <c:numCache>
                <c:formatCode>General</c:formatCode>
                <c:ptCount val="6"/>
                <c:pt idx="0">
                  <c:v>91</c:v>
                </c:pt>
                <c:pt idx="1">
                  <c:v>141</c:v>
                </c:pt>
                <c:pt idx="2">
                  <c:v>191</c:v>
                </c:pt>
                <c:pt idx="3">
                  <c:v>241</c:v>
                </c:pt>
                <c:pt idx="4">
                  <c:v>291</c:v>
                </c:pt>
                <c:pt idx="5">
                  <c:v>341</c:v>
                </c:pt>
              </c:numCache>
            </c:numRef>
          </c:xVal>
          <c:yVal>
            <c:numRef>
              <c:f>'Soy-Corn'!$C$184:$C$189</c:f>
              <c:numCache>
                <c:formatCode>General</c:formatCode>
                <c:ptCount val="6"/>
                <c:pt idx="0">
                  <c:v>200.1</c:v>
                </c:pt>
                <c:pt idx="1">
                  <c:v>217.4</c:v>
                </c:pt>
                <c:pt idx="2">
                  <c:v>229.76666666666665</c:v>
                </c:pt>
                <c:pt idx="3">
                  <c:v>234.76666666666665</c:v>
                </c:pt>
                <c:pt idx="4">
                  <c:v>240.96666666666667</c:v>
                </c:pt>
                <c:pt idx="5">
                  <c:v>240.36666666666667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F-007B-4D76-BB6B-15BAC9CF1B8E}"/>
            </c:ext>
          </c:extLst>
        </c:ser>
        <c:ser>
          <c:idx val="32"/>
          <c:order val="32"/>
          <c:marker>
            <c:symbol val="none"/>
          </c:marker>
          <c:xVal>
            <c:numRef>
              <c:f>'Soy-Corn'!$B$191:$B$196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'Soy-Corn'!$C$191:$C$196</c:f>
              <c:numCache>
                <c:formatCode>General</c:formatCode>
                <c:ptCount val="6"/>
                <c:pt idx="0">
                  <c:v>139.42203677022667</c:v>
                </c:pt>
                <c:pt idx="1">
                  <c:v>179.47371779888888</c:v>
                </c:pt>
                <c:pt idx="2">
                  <c:v>226.43126200296297</c:v>
                </c:pt>
                <c:pt idx="3">
                  <c:v>243.37573505833331</c:v>
                </c:pt>
                <c:pt idx="4">
                  <c:v>239.02709049037037</c:v>
                </c:pt>
                <c:pt idx="5">
                  <c:v>244.66571401555552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0-007B-4D76-BB6B-15BAC9CF1B8E}"/>
            </c:ext>
          </c:extLst>
        </c:ser>
        <c:ser>
          <c:idx val="33"/>
          <c:order val="33"/>
          <c:marker>
            <c:symbol val="none"/>
          </c:marker>
          <c:xVal>
            <c:numRef>
              <c:f>'Soy-Corn'!$B$198:$B$203</c:f>
              <c:numCache>
                <c:formatCode>General</c:formatCode>
                <c:ptCount val="6"/>
                <c:pt idx="0">
                  <c:v>18</c:v>
                </c:pt>
                <c:pt idx="1">
                  <c:v>68</c:v>
                </c:pt>
                <c:pt idx="2">
                  <c:v>118</c:v>
                </c:pt>
                <c:pt idx="3">
                  <c:v>168</c:v>
                </c:pt>
                <c:pt idx="4">
                  <c:v>218</c:v>
                </c:pt>
                <c:pt idx="5">
                  <c:v>268</c:v>
                </c:pt>
              </c:numCache>
            </c:numRef>
          </c:xVal>
          <c:yVal>
            <c:numRef>
              <c:f>'Soy-Corn'!$C$198:$C$203</c:f>
              <c:numCache>
                <c:formatCode>General</c:formatCode>
                <c:ptCount val="6"/>
                <c:pt idx="0">
                  <c:v>119.53112858046445</c:v>
                </c:pt>
                <c:pt idx="1">
                  <c:v>211.97094967019066</c:v>
                </c:pt>
                <c:pt idx="2">
                  <c:v>240.06334146561849</c:v>
                </c:pt>
                <c:pt idx="3">
                  <c:v>257.71645432366495</c:v>
                </c:pt>
                <c:pt idx="4">
                  <c:v>260.8742884250475</c:v>
                </c:pt>
                <c:pt idx="5">
                  <c:v>259.22743290864736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1-007B-4D76-BB6B-15BAC9CF1B8E}"/>
            </c:ext>
          </c:extLst>
        </c:ser>
        <c:ser>
          <c:idx val="34"/>
          <c:order val="34"/>
          <c:marker>
            <c:symbol val="none"/>
          </c:marker>
          <c:xVal>
            <c:numRef>
              <c:f>'Soy-Corn'!$B$205:$B$210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'Soy-Corn'!$C$205:$C$210</c:f>
              <c:numCache>
                <c:formatCode>General</c:formatCode>
                <c:ptCount val="6"/>
                <c:pt idx="0">
                  <c:v>100.01493073333332</c:v>
                </c:pt>
                <c:pt idx="1">
                  <c:v>134.62342291111111</c:v>
                </c:pt>
                <c:pt idx="2">
                  <c:v>195.45915875555553</c:v>
                </c:pt>
                <c:pt idx="3">
                  <c:v>217.50370917777775</c:v>
                </c:pt>
                <c:pt idx="4">
                  <c:v>234.02583555555555</c:v>
                </c:pt>
                <c:pt idx="5">
                  <c:v>243.92068703333334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22-007B-4D76-BB6B-15BAC9CF1B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2704320"/>
        <c:axId val="319250432"/>
      </c:scatterChart>
      <c:valAx>
        <c:axId val="312704320"/>
        <c:scaling>
          <c:orientation val="minMax"/>
          <c:max val="32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N rate, lb N/acre</a:t>
                </a:r>
              </a:p>
            </c:rich>
          </c:tx>
          <c:layout>
            <c:manualLayout>
              <c:xMode val="edge"/>
              <c:yMode val="edge"/>
              <c:x val="0.3617500205052494"/>
              <c:y val="0.9003239525614852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9250432"/>
        <c:crosses val="autoZero"/>
        <c:crossBetween val="midCat"/>
        <c:majorUnit val="50"/>
      </c:valAx>
      <c:valAx>
        <c:axId val="319250432"/>
        <c:scaling>
          <c:orientation val="minMax"/>
          <c:max val="30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Yield, bu/acre</a:t>
                </a:r>
              </a:p>
            </c:rich>
          </c:tx>
          <c:layout>
            <c:manualLayout>
              <c:xMode val="edge"/>
              <c:yMode val="edge"/>
              <c:x val="6.9605674137939071E-3"/>
              <c:y val="0.2264508603091280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312704320"/>
        <c:crosses val="autoZero"/>
        <c:crossBetween val="midCat"/>
        <c:majorUnit val="50"/>
      </c:valAx>
    </c:plotArea>
    <c:legend>
      <c:legendPos val="t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legendEntry>
        <c:idx val="21"/>
        <c:delete val="1"/>
      </c:legendEntry>
      <c:legendEntry>
        <c:idx val="22"/>
        <c:delete val="1"/>
      </c:legendEntry>
      <c:legendEntry>
        <c:idx val="23"/>
        <c:delete val="1"/>
      </c:legendEntry>
      <c:legendEntry>
        <c:idx val="24"/>
        <c:delete val="1"/>
      </c:legendEntry>
      <c:legendEntry>
        <c:idx val="26"/>
        <c:delete val="1"/>
      </c:legendEntry>
      <c:legendEntry>
        <c:idx val="28"/>
        <c:delete val="1"/>
      </c:legendEntry>
      <c:legendEntry>
        <c:idx val="29"/>
        <c:delete val="1"/>
      </c:legendEntry>
      <c:legendEntry>
        <c:idx val="30"/>
        <c:delete val="1"/>
      </c:legendEntry>
      <c:legendEntry>
        <c:idx val="31"/>
        <c:delete val="1"/>
      </c:legendEntry>
      <c:legendEntry>
        <c:idx val="32"/>
        <c:delete val="1"/>
      </c:legendEntry>
      <c:legendEntry>
        <c:idx val="33"/>
        <c:delete val="1"/>
      </c:legendEntry>
      <c:legendEntry>
        <c:idx val="34"/>
        <c:delete val="1"/>
      </c:legendEntry>
      <c:layout>
        <c:manualLayout>
          <c:xMode val="edge"/>
          <c:yMode val="edge"/>
          <c:x val="0.59414462352362207"/>
          <c:y val="0.57599057062311654"/>
          <c:w val="0.27623190607419051"/>
          <c:h val="5.7394277680882025E-2"/>
        </c:manualLayout>
      </c:layout>
      <c:overlay val="0"/>
      <c:txPr>
        <a:bodyPr/>
        <a:lstStyle/>
        <a:p>
          <a:pPr>
            <a:defRPr sz="2000">
              <a:solidFill>
                <a:schemeClr val="tx1"/>
              </a:solidFill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4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884415185971423"/>
          <c:y val="5.281580729828126E-2"/>
          <c:w val="0.79659678313694648"/>
          <c:h val="0.73240174348626186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00B050"/>
              </a:solidFill>
              <a:ln w="0">
                <a:solidFill>
                  <a:schemeClr val="tx1"/>
                </a:solidFill>
              </a:ln>
              <a:effectLst/>
            </c:spPr>
          </c:marker>
          <c:xVal>
            <c:numRef>
              <c:f>'EONR v Yopt'!$AO$5:$AO$278</c:f>
              <c:numCache>
                <c:formatCode>0</c:formatCode>
                <c:ptCount val="274"/>
                <c:pt idx="0">
                  <c:v>110.07315845824412</c:v>
                </c:pt>
                <c:pt idx="1">
                  <c:v>112.78083031088082</c:v>
                </c:pt>
                <c:pt idx="2">
                  <c:v>127.65441675977658</c:v>
                </c:pt>
                <c:pt idx="3">
                  <c:v>133.80817291666668</c:v>
                </c:pt>
                <c:pt idx="4">
                  <c:v>136.82830000000001</c:v>
                </c:pt>
                <c:pt idx="5">
                  <c:v>139.70937499999999</c:v>
                </c:pt>
                <c:pt idx="6">
                  <c:v>151.94147426470587</c:v>
                </c:pt>
                <c:pt idx="7">
                  <c:v>152.73521948051945</c:v>
                </c:pt>
                <c:pt idx="8">
                  <c:v>153.01844392523364</c:v>
                </c:pt>
                <c:pt idx="9">
                  <c:v>155.25106177606179</c:v>
                </c:pt>
                <c:pt idx="10">
                  <c:v>159.7830011682243</c:v>
                </c:pt>
                <c:pt idx="11">
                  <c:v>160.24351662234045</c:v>
                </c:pt>
                <c:pt idx="12">
                  <c:v>160.33808251121076</c:v>
                </c:pt>
                <c:pt idx="13">
                  <c:v>160.73879447565542</c:v>
                </c:pt>
                <c:pt idx="14">
                  <c:v>165.92038630148548</c:v>
                </c:pt>
                <c:pt idx="15">
                  <c:v>167.02304166666667</c:v>
                </c:pt>
                <c:pt idx="16">
                  <c:v>167.40684534412958</c:v>
                </c:pt>
                <c:pt idx="17">
                  <c:v>167.84569343971631</c:v>
                </c:pt>
                <c:pt idx="18">
                  <c:v>167.92148070907197</c:v>
                </c:pt>
                <c:pt idx="19">
                  <c:v>170.7685653583618</c:v>
                </c:pt>
                <c:pt idx="20">
                  <c:v>171.17411249999998</c:v>
                </c:pt>
                <c:pt idx="21">
                  <c:v>172.24902597402598</c:v>
                </c:pt>
                <c:pt idx="22">
                  <c:v>172.65640000000002</c:v>
                </c:pt>
                <c:pt idx="23">
                  <c:v>175.57500316455696</c:v>
                </c:pt>
                <c:pt idx="24">
                  <c:v>175.72437990196079</c:v>
                </c:pt>
                <c:pt idx="25">
                  <c:v>176.96228601108032</c:v>
                </c:pt>
                <c:pt idx="26">
                  <c:v>177.40670808823529</c:v>
                </c:pt>
                <c:pt idx="27">
                  <c:v>177.53840000000002</c:v>
                </c:pt>
                <c:pt idx="28">
                  <c:v>178.46271858974362</c:v>
                </c:pt>
                <c:pt idx="29">
                  <c:v>178.46549999999999</c:v>
                </c:pt>
                <c:pt idx="30">
                  <c:v>178.96604411764707</c:v>
                </c:pt>
                <c:pt idx="31">
                  <c:v>179.07249999999999</c:v>
                </c:pt>
                <c:pt idx="32">
                  <c:v>179.76570789473683</c:v>
                </c:pt>
                <c:pt idx="33">
                  <c:v>179.90130049261086</c:v>
                </c:pt>
                <c:pt idx="34">
                  <c:v>180.5585885300668</c:v>
                </c:pt>
                <c:pt idx="35">
                  <c:v>181.00727333333333</c:v>
                </c:pt>
                <c:pt idx="36">
                  <c:v>181.85970156249999</c:v>
                </c:pt>
                <c:pt idx="37">
                  <c:v>182.20501405529956</c:v>
                </c:pt>
                <c:pt idx="38">
                  <c:v>183.08597304216866</c:v>
                </c:pt>
                <c:pt idx="39">
                  <c:v>183.26659575892859</c:v>
                </c:pt>
                <c:pt idx="40">
                  <c:v>183.41299999999998</c:v>
                </c:pt>
                <c:pt idx="41">
                  <c:v>183.41299999999998</c:v>
                </c:pt>
                <c:pt idx="42">
                  <c:v>183.78262307692307</c:v>
                </c:pt>
                <c:pt idx="43">
                  <c:v>184.25275599999998</c:v>
                </c:pt>
                <c:pt idx="44">
                  <c:v>184.73679270833333</c:v>
                </c:pt>
                <c:pt idx="45">
                  <c:v>184.78944456521742</c:v>
                </c:pt>
                <c:pt idx="46">
                  <c:v>184.86707441860466</c:v>
                </c:pt>
                <c:pt idx="47">
                  <c:v>185.48450850923484</c:v>
                </c:pt>
                <c:pt idx="48">
                  <c:v>187.35784000000001</c:v>
                </c:pt>
                <c:pt idx="49">
                  <c:v>187.86705434782607</c:v>
                </c:pt>
                <c:pt idx="50">
                  <c:v>189.40698602362204</c:v>
                </c:pt>
                <c:pt idx="51">
                  <c:v>190.29018892663044</c:v>
                </c:pt>
                <c:pt idx="52">
                  <c:v>191.27559329896908</c:v>
                </c:pt>
                <c:pt idx="53">
                  <c:v>192.03369540229883</c:v>
                </c:pt>
                <c:pt idx="54">
                  <c:v>192.97586485623006</c:v>
                </c:pt>
                <c:pt idx="55">
                  <c:v>194.39305555555555</c:v>
                </c:pt>
                <c:pt idx="56">
                  <c:v>194.94372522522525</c:v>
                </c:pt>
                <c:pt idx="57">
                  <c:v>194.96506015936259</c:v>
                </c:pt>
                <c:pt idx="58">
                  <c:v>195.39935517241378</c:v>
                </c:pt>
                <c:pt idx="59">
                  <c:v>195.57114175257729</c:v>
                </c:pt>
                <c:pt idx="60">
                  <c:v>196.71553284671532</c:v>
                </c:pt>
                <c:pt idx="61">
                  <c:v>196.807805</c:v>
                </c:pt>
                <c:pt idx="62">
                  <c:v>197.31118066406248</c:v>
                </c:pt>
                <c:pt idx="63">
                  <c:v>197.40774598070743</c:v>
                </c:pt>
                <c:pt idx="64">
                  <c:v>197.76015296052631</c:v>
                </c:pt>
                <c:pt idx="65">
                  <c:v>197.79419278846154</c:v>
                </c:pt>
                <c:pt idx="66">
                  <c:v>198.1482189119171</c:v>
                </c:pt>
                <c:pt idx="67">
                  <c:v>198.1482189119171</c:v>
                </c:pt>
                <c:pt idx="68">
                  <c:v>198.34899999999999</c:v>
                </c:pt>
                <c:pt idx="69">
                  <c:v>198.57270125000002</c:v>
                </c:pt>
                <c:pt idx="70">
                  <c:v>198.75649823321555</c:v>
                </c:pt>
                <c:pt idx="71">
                  <c:v>199.03048739495802</c:v>
                </c:pt>
                <c:pt idx="72">
                  <c:v>199.93689695945949</c:v>
                </c:pt>
                <c:pt idx="73">
                  <c:v>200.06319801980197</c:v>
                </c:pt>
                <c:pt idx="74">
                  <c:v>200.45815327868851</c:v>
                </c:pt>
                <c:pt idx="75">
                  <c:v>200.63335000000006</c:v>
                </c:pt>
                <c:pt idx="76">
                  <c:v>201.09795790067724</c:v>
                </c:pt>
                <c:pt idx="77">
                  <c:v>201.30103076923078</c:v>
                </c:pt>
                <c:pt idx="78">
                  <c:v>201.67</c:v>
                </c:pt>
                <c:pt idx="79">
                  <c:v>201.86199999999999</c:v>
                </c:pt>
                <c:pt idx="80">
                  <c:v>202.13980000000001</c:v>
                </c:pt>
                <c:pt idx="81">
                  <c:v>202.51849735576923</c:v>
                </c:pt>
                <c:pt idx="82">
                  <c:v>202.76364296874996</c:v>
                </c:pt>
                <c:pt idx="83">
                  <c:v>203.05883701298703</c:v>
                </c:pt>
                <c:pt idx="84">
                  <c:v>203.45535263691681</c:v>
                </c:pt>
                <c:pt idx="85">
                  <c:v>203.86886578947369</c:v>
                </c:pt>
                <c:pt idx="86">
                  <c:v>204.06663750000007</c:v>
                </c:pt>
                <c:pt idx="87">
                  <c:v>204.76694696969696</c:v>
                </c:pt>
                <c:pt idx="88">
                  <c:v>204.9192415730337</c:v>
                </c:pt>
                <c:pt idx="89">
                  <c:v>204.95175229357798</c:v>
                </c:pt>
                <c:pt idx="90">
                  <c:v>205.28538240131581</c:v>
                </c:pt>
                <c:pt idx="91">
                  <c:v>205.53490335305719</c:v>
                </c:pt>
                <c:pt idx="92">
                  <c:v>205.57124100000001</c:v>
                </c:pt>
                <c:pt idx="93">
                  <c:v>205.75124</c:v>
                </c:pt>
                <c:pt idx="94">
                  <c:v>205.86557961783438</c:v>
                </c:pt>
                <c:pt idx="95">
                  <c:v>206.14112499999999</c:v>
                </c:pt>
                <c:pt idx="96">
                  <c:v>206.24220923913043</c:v>
                </c:pt>
                <c:pt idx="97">
                  <c:v>206.33801462765959</c:v>
                </c:pt>
                <c:pt idx="98">
                  <c:v>206.63837038834953</c:v>
                </c:pt>
                <c:pt idx="99">
                  <c:v>207.3612594517958</c:v>
                </c:pt>
                <c:pt idx="100">
                  <c:v>207.95173275862069</c:v>
                </c:pt>
                <c:pt idx="101">
                  <c:v>208.05362102803741</c:v>
                </c:pt>
                <c:pt idx="102">
                  <c:v>208.14664239130434</c:v>
                </c:pt>
                <c:pt idx="103">
                  <c:v>208.19860673400672</c:v>
                </c:pt>
                <c:pt idx="104">
                  <c:v>208.19860673400672</c:v>
                </c:pt>
                <c:pt idx="105">
                  <c:v>208.29496037946427</c:v>
                </c:pt>
                <c:pt idx="106">
                  <c:v>209.80444418604648</c:v>
                </c:pt>
                <c:pt idx="107">
                  <c:v>210.33749477351915</c:v>
                </c:pt>
                <c:pt idx="108">
                  <c:v>210.56993189655174</c:v>
                </c:pt>
                <c:pt idx="109">
                  <c:v>210.78826395939086</c:v>
                </c:pt>
                <c:pt idx="110">
                  <c:v>210.88200000000001</c:v>
                </c:pt>
                <c:pt idx="111">
                  <c:v>211.6924549382716</c:v>
                </c:pt>
                <c:pt idx="112">
                  <c:v>212.21828917910446</c:v>
                </c:pt>
                <c:pt idx="113">
                  <c:v>212.26452662721894</c:v>
                </c:pt>
                <c:pt idx="114">
                  <c:v>212.54878765690376</c:v>
                </c:pt>
                <c:pt idx="115">
                  <c:v>213.32238053797468</c:v>
                </c:pt>
                <c:pt idx="116">
                  <c:v>213.54948979591839</c:v>
                </c:pt>
                <c:pt idx="117">
                  <c:v>213.55055416666661</c:v>
                </c:pt>
                <c:pt idx="118">
                  <c:v>214.72749999999996</c:v>
                </c:pt>
                <c:pt idx="119">
                  <c:v>214.83138440860213</c:v>
                </c:pt>
                <c:pt idx="120">
                  <c:v>215.21901552984164</c:v>
                </c:pt>
                <c:pt idx="121">
                  <c:v>216.81595068578554</c:v>
                </c:pt>
                <c:pt idx="122">
                  <c:v>217.10692124105012</c:v>
                </c:pt>
                <c:pt idx="123">
                  <c:v>217.23857493917274</c:v>
                </c:pt>
                <c:pt idx="124">
                  <c:v>218.0985</c:v>
                </c:pt>
                <c:pt idx="125">
                  <c:v>218.3571089108911</c:v>
                </c:pt>
                <c:pt idx="126">
                  <c:v>218.95936899897856</c:v>
                </c:pt>
                <c:pt idx="127">
                  <c:v>219.75848962655601</c:v>
                </c:pt>
                <c:pt idx="128">
                  <c:v>220.10391538461542</c:v>
                </c:pt>
                <c:pt idx="129">
                  <c:v>220.19429783393502</c:v>
                </c:pt>
                <c:pt idx="130">
                  <c:v>220.67841999999999</c:v>
                </c:pt>
                <c:pt idx="131">
                  <c:v>220.82435760869566</c:v>
                </c:pt>
                <c:pt idx="132">
                  <c:v>220.84029999999996</c:v>
                </c:pt>
                <c:pt idx="133">
                  <c:v>220.93333333333334</c:v>
                </c:pt>
                <c:pt idx="134">
                  <c:v>221.5376232142857</c:v>
                </c:pt>
                <c:pt idx="135">
                  <c:v>221.59258778625954</c:v>
                </c:pt>
                <c:pt idx="136">
                  <c:v>221.94835646687693</c:v>
                </c:pt>
                <c:pt idx="137">
                  <c:v>222.6574769230769</c:v>
                </c:pt>
                <c:pt idx="138">
                  <c:v>222.68779716981135</c:v>
                </c:pt>
                <c:pt idx="139">
                  <c:v>223.06794499999998</c:v>
                </c:pt>
                <c:pt idx="140">
                  <c:v>223.48006535947715</c:v>
                </c:pt>
                <c:pt idx="141">
                  <c:v>223.54667999999998</c:v>
                </c:pt>
                <c:pt idx="142">
                  <c:v>223.58477475247523</c:v>
                </c:pt>
                <c:pt idx="143">
                  <c:v>224.86410275229355</c:v>
                </c:pt>
                <c:pt idx="144">
                  <c:v>224.94517916666666</c:v>
                </c:pt>
                <c:pt idx="145">
                  <c:v>225.02158173076924</c:v>
                </c:pt>
                <c:pt idx="146">
                  <c:v>225.05500000000006</c:v>
                </c:pt>
                <c:pt idx="147">
                  <c:v>226.91002230769232</c:v>
                </c:pt>
                <c:pt idx="148">
                  <c:v>227.36474636803877</c:v>
                </c:pt>
                <c:pt idx="149">
                  <c:v>227.51338481012658</c:v>
                </c:pt>
                <c:pt idx="150">
                  <c:v>227.61500000000001</c:v>
                </c:pt>
                <c:pt idx="151">
                  <c:v>228.21483647260277</c:v>
                </c:pt>
                <c:pt idx="152">
                  <c:v>228.32081422018348</c:v>
                </c:pt>
                <c:pt idx="153">
                  <c:v>229.22439021352309</c:v>
                </c:pt>
                <c:pt idx="154">
                  <c:v>229.27273051330798</c:v>
                </c:pt>
                <c:pt idx="155">
                  <c:v>229.37103667425967</c:v>
                </c:pt>
                <c:pt idx="156">
                  <c:v>229.47548376623376</c:v>
                </c:pt>
                <c:pt idx="157">
                  <c:v>229.86668770491804</c:v>
                </c:pt>
                <c:pt idx="158">
                  <c:v>230.40608850276749</c:v>
                </c:pt>
                <c:pt idx="159">
                  <c:v>230.62762142857144</c:v>
                </c:pt>
                <c:pt idx="160">
                  <c:v>231.2714694078947</c:v>
                </c:pt>
                <c:pt idx="161">
                  <c:v>231.30908488063662</c:v>
                </c:pt>
                <c:pt idx="162">
                  <c:v>231.61901323529412</c:v>
                </c:pt>
                <c:pt idx="163">
                  <c:v>231.66740594059405</c:v>
                </c:pt>
                <c:pt idx="164">
                  <c:v>232.03999999999996</c:v>
                </c:pt>
                <c:pt idx="165">
                  <c:v>232.11853297491041</c:v>
                </c:pt>
                <c:pt idx="166">
                  <c:v>232.16665584725536</c:v>
                </c:pt>
                <c:pt idx="167">
                  <c:v>232.30639243951612</c:v>
                </c:pt>
                <c:pt idx="168">
                  <c:v>232.77131914893619</c:v>
                </c:pt>
                <c:pt idx="169">
                  <c:v>232.89900392156866</c:v>
                </c:pt>
                <c:pt idx="170">
                  <c:v>233.05256867283953</c:v>
                </c:pt>
                <c:pt idx="171">
                  <c:v>233.08773184357543</c:v>
                </c:pt>
                <c:pt idx="172">
                  <c:v>233.60372289156624</c:v>
                </c:pt>
                <c:pt idx="173">
                  <c:v>233.7848226141079</c:v>
                </c:pt>
                <c:pt idx="174">
                  <c:v>233.90155948275861</c:v>
                </c:pt>
                <c:pt idx="175">
                  <c:v>234.05442880794698</c:v>
                </c:pt>
                <c:pt idx="176">
                  <c:v>234.3748516172507</c:v>
                </c:pt>
                <c:pt idx="177">
                  <c:v>234.9152098765432</c:v>
                </c:pt>
                <c:pt idx="178">
                  <c:v>234.9202092875318</c:v>
                </c:pt>
                <c:pt idx="179">
                  <c:v>235.2407235449736</c:v>
                </c:pt>
                <c:pt idx="180">
                  <c:v>235.51562127659568</c:v>
                </c:pt>
                <c:pt idx="181">
                  <c:v>235.91163764880952</c:v>
                </c:pt>
                <c:pt idx="182">
                  <c:v>236.12339830508478</c:v>
                </c:pt>
                <c:pt idx="183">
                  <c:v>236.26600146407719</c:v>
                </c:pt>
                <c:pt idx="184">
                  <c:v>236.90914999999998</c:v>
                </c:pt>
                <c:pt idx="185">
                  <c:v>237.09938333333332</c:v>
                </c:pt>
                <c:pt idx="186">
                  <c:v>237.25843726591759</c:v>
                </c:pt>
                <c:pt idx="187">
                  <c:v>237.27047352941179</c:v>
                </c:pt>
                <c:pt idx="188">
                  <c:v>237.36759591836739</c:v>
                </c:pt>
                <c:pt idx="189">
                  <c:v>237.66782499999999</c:v>
                </c:pt>
                <c:pt idx="190">
                  <c:v>238.12232160493829</c:v>
                </c:pt>
                <c:pt idx="191">
                  <c:v>238.18082393292684</c:v>
                </c:pt>
                <c:pt idx="192">
                  <c:v>238.57467705382436</c:v>
                </c:pt>
                <c:pt idx="193">
                  <c:v>239.80714772727271</c:v>
                </c:pt>
                <c:pt idx="194">
                  <c:v>239.91290314136126</c:v>
                </c:pt>
                <c:pt idx="195">
                  <c:v>239.94915125</c:v>
                </c:pt>
                <c:pt idx="196">
                  <c:v>239.95112500000002</c:v>
                </c:pt>
                <c:pt idx="197">
                  <c:v>240.01238596187176</c:v>
                </c:pt>
                <c:pt idx="198">
                  <c:v>240.04000000000002</c:v>
                </c:pt>
                <c:pt idx="199">
                  <c:v>240.83512408759125</c:v>
                </c:pt>
                <c:pt idx="200">
                  <c:v>240.91570706618961</c:v>
                </c:pt>
                <c:pt idx="201">
                  <c:v>241.18220689655175</c:v>
                </c:pt>
                <c:pt idx="202">
                  <c:v>241.18445086355786</c:v>
                </c:pt>
                <c:pt idx="203">
                  <c:v>241.37345384615384</c:v>
                </c:pt>
                <c:pt idx="204">
                  <c:v>241.79588888888892</c:v>
                </c:pt>
                <c:pt idx="205">
                  <c:v>241.8041746031746</c:v>
                </c:pt>
                <c:pt idx="206">
                  <c:v>242.01949999999999</c:v>
                </c:pt>
                <c:pt idx="207">
                  <c:v>242.43713761467893</c:v>
                </c:pt>
                <c:pt idx="208">
                  <c:v>242.53004587155968</c:v>
                </c:pt>
                <c:pt idx="209">
                  <c:v>242.6760580046404</c:v>
                </c:pt>
                <c:pt idx="210">
                  <c:v>242.85082289719628</c:v>
                </c:pt>
                <c:pt idx="211">
                  <c:v>243.06179166666669</c:v>
                </c:pt>
                <c:pt idx="212">
                  <c:v>243.07087790697676</c:v>
                </c:pt>
                <c:pt idx="213">
                  <c:v>243.09140571428574</c:v>
                </c:pt>
                <c:pt idx="214">
                  <c:v>243.46691111111113</c:v>
                </c:pt>
                <c:pt idx="215">
                  <c:v>244.17952282608695</c:v>
                </c:pt>
                <c:pt idx="216">
                  <c:v>244.74739372469637</c:v>
                </c:pt>
                <c:pt idx="217">
                  <c:v>245.29800499999999</c:v>
                </c:pt>
                <c:pt idx="218">
                  <c:v>245.30104774590166</c:v>
                </c:pt>
                <c:pt idx="219">
                  <c:v>245.85460000000006</c:v>
                </c:pt>
                <c:pt idx="220">
                  <c:v>246.22003225806446</c:v>
                </c:pt>
                <c:pt idx="221">
                  <c:v>246.37332011747432</c:v>
                </c:pt>
                <c:pt idx="222">
                  <c:v>246.37460632022473</c:v>
                </c:pt>
                <c:pt idx="223">
                  <c:v>246.51748148148147</c:v>
                </c:pt>
                <c:pt idx="224">
                  <c:v>246.67757793103448</c:v>
                </c:pt>
                <c:pt idx="225">
                  <c:v>246.81695876288657</c:v>
                </c:pt>
                <c:pt idx="226">
                  <c:v>246.9181143410853</c:v>
                </c:pt>
                <c:pt idx="227">
                  <c:v>247.02803682170537</c:v>
                </c:pt>
                <c:pt idx="228">
                  <c:v>247.04758333333334</c:v>
                </c:pt>
                <c:pt idx="229">
                  <c:v>247.60133114919353</c:v>
                </c:pt>
                <c:pt idx="230">
                  <c:v>247.87647392290251</c:v>
                </c:pt>
                <c:pt idx="231">
                  <c:v>249.38592149532712</c:v>
                </c:pt>
                <c:pt idx="232">
                  <c:v>249.58604691516709</c:v>
                </c:pt>
                <c:pt idx="233">
                  <c:v>249.61419780219779</c:v>
                </c:pt>
                <c:pt idx="234">
                  <c:v>249.63140196078427</c:v>
                </c:pt>
                <c:pt idx="235">
                  <c:v>249.67414180929097</c:v>
                </c:pt>
                <c:pt idx="236">
                  <c:v>249.89477818181817</c:v>
                </c:pt>
                <c:pt idx="237">
                  <c:v>250.55965808823527</c:v>
                </c:pt>
                <c:pt idx="238">
                  <c:v>251.28731506238859</c:v>
                </c:pt>
                <c:pt idx="239">
                  <c:v>251.32215692307693</c:v>
                </c:pt>
                <c:pt idx="240">
                  <c:v>251.97013975694443</c:v>
                </c:pt>
                <c:pt idx="241">
                  <c:v>252.02872742214532</c:v>
                </c:pt>
                <c:pt idx="242">
                  <c:v>253.28765588235296</c:v>
                </c:pt>
                <c:pt idx="243">
                  <c:v>253.5549365079365</c:v>
                </c:pt>
                <c:pt idx="244">
                  <c:v>254.15180864726031</c:v>
                </c:pt>
                <c:pt idx="245">
                  <c:v>254.55727054794522</c:v>
                </c:pt>
                <c:pt idx="246">
                  <c:v>254.73886249999998</c:v>
                </c:pt>
                <c:pt idx="247">
                  <c:v>256.07916666666671</c:v>
                </c:pt>
                <c:pt idx="248">
                  <c:v>256.47750400000001</c:v>
                </c:pt>
                <c:pt idx="249">
                  <c:v>256.83284000000003</c:v>
                </c:pt>
                <c:pt idx="250">
                  <c:v>257.21621298568499</c:v>
                </c:pt>
                <c:pt idx="251">
                  <c:v>257.72922537091983</c:v>
                </c:pt>
                <c:pt idx="252">
                  <c:v>259.77737500000001</c:v>
                </c:pt>
                <c:pt idx="253">
                  <c:v>260.02362796610169</c:v>
                </c:pt>
                <c:pt idx="254">
                  <c:v>260.68</c:v>
                </c:pt>
                <c:pt idx="255">
                  <c:v>262.03215555555556</c:v>
                </c:pt>
                <c:pt idx="256">
                  <c:v>262.16665799999998</c:v>
                </c:pt>
                <c:pt idx="257">
                  <c:v>263.11047413793102</c:v>
                </c:pt>
                <c:pt idx="258">
                  <c:v>263.54528635204082</c:v>
                </c:pt>
                <c:pt idx="259">
                  <c:v>264.76550156249999</c:v>
                </c:pt>
                <c:pt idx="260">
                  <c:v>264.84640668202763</c:v>
                </c:pt>
                <c:pt idx="261">
                  <c:v>267.06492279411771</c:v>
                </c:pt>
                <c:pt idx="262">
                  <c:v>269.33077631578942</c:v>
                </c:pt>
                <c:pt idx="263">
                  <c:v>272.32027307692306</c:v>
                </c:pt>
                <c:pt idx="264">
                  <c:v>273.19567464285717</c:v>
                </c:pt>
                <c:pt idx="265">
                  <c:v>277.58568333333335</c:v>
                </c:pt>
                <c:pt idx="266">
                  <c:v>278.57380458860757</c:v>
                </c:pt>
                <c:pt idx="267">
                  <c:v>279.31210810810808</c:v>
                </c:pt>
                <c:pt idx="268">
                  <c:v>279.52947008547005</c:v>
                </c:pt>
                <c:pt idx="269">
                  <c:v>281.96953846153849</c:v>
                </c:pt>
                <c:pt idx="270">
                  <c:v>282.96880625</c:v>
                </c:pt>
                <c:pt idx="271">
                  <c:v>297.4641808681672</c:v>
                </c:pt>
                <c:pt idx="272">
                  <c:v>308.20366851415093</c:v>
                </c:pt>
                <c:pt idx="273">
                  <c:v>332.46039999999999</c:v>
                </c:pt>
              </c:numCache>
            </c:numRef>
          </c:xVal>
          <c:yVal>
            <c:numRef>
              <c:f>'EONR v Yopt'!$AP$5:$AP$278</c:f>
              <c:numCache>
                <c:formatCode>0</c:formatCode>
                <c:ptCount val="274"/>
                <c:pt idx="0">
                  <c:v>70.516737311071964</c:v>
                </c:pt>
                <c:pt idx="1">
                  <c:v>66.745385534493224</c:v>
                </c:pt>
                <c:pt idx="2">
                  <c:v>29.861403128521658</c:v>
                </c:pt>
                <c:pt idx="3">
                  <c:v>47.922708009723429</c:v>
                </c:pt>
                <c:pt idx="4">
                  <c:v>66.878196981180054</c:v>
                </c:pt>
                <c:pt idx="5">
                  <c:v>83.029503209788174</c:v>
                </c:pt>
                <c:pt idx="6">
                  <c:v>77.003333399390115</c:v>
                </c:pt>
                <c:pt idx="7">
                  <c:v>45.632369689879845</c:v>
                </c:pt>
                <c:pt idx="8">
                  <c:v>61.749745701353518</c:v>
                </c:pt>
                <c:pt idx="9">
                  <c:v>67.761211289970589</c:v>
                </c:pt>
                <c:pt idx="10">
                  <c:v>67.842010231034052</c:v>
                </c:pt>
                <c:pt idx="11">
                  <c:v>37.875167294935984</c:v>
                </c:pt>
                <c:pt idx="12">
                  <c:v>54.692434028496365</c:v>
                </c:pt>
                <c:pt idx="13">
                  <c:v>33.837506482131538</c:v>
                </c:pt>
                <c:pt idx="14">
                  <c:v>41.704338775023984</c:v>
                </c:pt>
                <c:pt idx="15">
                  <c:v>60.231210613904814</c:v>
                </c:pt>
                <c:pt idx="16">
                  <c:v>42.514928140300093</c:v>
                </c:pt>
                <c:pt idx="17">
                  <c:v>30.853576841159573</c:v>
                </c:pt>
                <c:pt idx="18">
                  <c:v>64.85173876513862</c:v>
                </c:pt>
                <c:pt idx="19">
                  <c:v>44.876994685279456</c:v>
                </c:pt>
                <c:pt idx="20">
                  <c:v>42.456945701996844</c:v>
                </c:pt>
                <c:pt idx="21">
                  <c:v>61.712975965407978</c:v>
                </c:pt>
                <c:pt idx="22">
                  <c:v>43.674257079378464</c:v>
                </c:pt>
                <c:pt idx="23">
                  <c:v>41.824404770863097</c:v>
                </c:pt>
                <c:pt idx="24">
                  <c:v>77.166298766086541</c:v>
                </c:pt>
                <c:pt idx="25">
                  <c:v>40.287115185399486</c:v>
                </c:pt>
                <c:pt idx="26">
                  <c:v>27.984849352656656</c:v>
                </c:pt>
                <c:pt idx="27">
                  <c:v>59.108339378973781</c:v>
                </c:pt>
                <c:pt idx="28">
                  <c:v>22.962779186506886</c:v>
                </c:pt>
                <c:pt idx="29">
                  <c:v>35.535719788978824</c:v>
                </c:pt>
                <c:pt idx="30">
                  <c:v>60.402519669562679</c:v>
                </c:pt>
                <c:pt idx="31">
                  <c:v>77.839981013276741</c:v>
                </c:pt>
                <c:pt idx="32">
                  <c:v>68.889668363509827</c:v>
                </c:pt>
                <c:pt idx="33">
                  <c:v>60.977880482028944</c:v>
                </c:pt>
                <c:pt idx="34">
                  <c:v>72.331092673695977</c:v>
                </c:pt>
                <c:pt idx="35">
                  <c:v>38.662921501018133</c:v>
                </c:pt>
                <c:pt idx="36">
                  <c:v>35.783078626484809</c:v>
                </c:pt>
                <c:pt idx="37">
                  <c:v>44.298122320334897</c:v>
                </c:pt>
                <c:pt idx="38">
                  <c:v>17.397236648306105</c:v>
                </c:pt>
                <c:pt idx="39">
                  <c:v>47.10749367198521</c:v>
                </c:pt>
                <c:pt idx="40">
                  <c:v>51.775501191300506</c:v>
                </c:pt>
                <c:pt idx="41">
                  <c:v>51.775501191300506</c:v>
                </c:pt>
                <c:pt idx="42">
                  <c:v>77.35769444344804</c:v>
                </c:pt>
                <c:pt idx="43">
                  <c:v>35.657756999846455</c:v>
                </c:pt>
                <c:pt idx="44">
                  <c:v>58.266682246640762</c:v>
                </c:pt>
                <c:pt idx="45">
                  <c:v>19.004332245614748</c:v>
                </c:pt>
                <c:pt idx="46">
                  <c:v>57.068031358093847</c:v>
                </c:pt>
                <c:pt idx="47">
                  <c:v>18.906376754506169</c:v>
                </c:pt>
                <c:pt idx="48">
                  <c:v>68.718768320557061</c:v>
                </c:pt>
                <c:pt idx="49">
                  <c:v>21.851782443979673</c:v>
                </c:pt>
                <c:pt idx="50">
                  <c:v>48.294575569980211</c:v>
                </c:pt>
                <c:pt idx="51">
                  <c:v>49.863737345168545</c:v>
                </c:pt>
                <c:pt idx="52">
                  <c:v>34.557414701981358</c:v>
                </c:pt>
                <c:pt idx="53">
                  <c:v>44.094084542095594</c:v>
                </c:pt>
                <c:pt idx="54">
                  <c:v>36.135036913528701</c:v>
                </c:pt>
                <c:pt idx="55">
                  <c:v>62.039253231211106</c:v>
                </c:pt>
                <c:pt idx="56">
                  <c:v>35.940115496948565</c:v>
                </c:pt>
                <c:pt idx="57">
                  <c:v>35.023762690702235</c:v>
                </c:pt>
                <c:pt idx="58">
                  <c:v>49.210039570066698</c:v>
                </c:pt>
                <c:pt idx="59">
                  <c:v>66.829900786360568</c:v>
                </c:pt>
                <c:pt idx="60">
                  <c:v>58.002537140221158</c:v>
                </c:pt>
                <c:pt idx="61">
                  <c:v>68.340785569962534</c:v>
                </c:pt>
                <c:pt idx="62">
                  <c:v>62.540804623787658</c:v>
                </c:pt>
                <c:pt idx="63">
                  <c:v>51.973644443530119</c:v>
                </c:pt>
                <c:pt idx="64">
                  <c:v>6.6342485094147268</c:v>
                </c:pt>
                <c:pt idx="65">
                  <c:v>58.141241852833915</c:v>
                </c:pt>
                <c:pt idx="66">
                  <c:v>66.71773318273776</c:v>
                </c:pt>
                <c:pt idx="67">
                  <c:v>66.71773318273776</c:v>
                </c:pt>
                <c:pt idx="68">
                  <c:v>26.689824501257885</c:v>
                </c:pt>
                <c:pt idx="69">
                  <c:v>30.97656405578055</c:v>
                </c:pt>
                <c:pt idx="70">
                  <c:v>73.859220355023979</c:v>
                </c:pt>
                <c:pt idx="71">
                  <c:v>75.264851109335552</c:v>
                </c:pt>
                <c:pt idx="72">
                  <c:v>57.168037384903606</c:v>
                </c:pt>
                <c:pt idx="73">
                  <c:v>52.43343155477158</c:v>
                </c:pt>
                <c:pt idx="74">
                  <c:v>48.516160809279242</c:v>
                </c:pt>
                <c:pt idx="75">
                  <c:v>32.998003572187763</c:v>
                </c:pt>
                <c:pt idx="76">
                  <c:v>4.5578284810465162</c:v>
                </c:pt>
                <c:pt idx="77">
                  <c:v>66.716002142065534</c:v>
                </c:pt>
                <c:pt idx="78">
                  <c:v>69.673228541677005</c:v>
                </c:pt>
                <c:pt idx="79">
                  <c:v>54.492673212392624</c:v>
                </c:pt>
                <c:pt idx="80">
                  <c:v>68.319054436583002</c:v>
                </c:pt>
                <c:pt idx="81">
                  <c:v>42.484464936974788</c:v>
                </c:pt>
                <c:pt idx="82">
                  <c:v>40.481912239390283</c:v>
                </c:pt>
                <c:pt idx="83">
                  <c:v>55.057933771604141</c:v>
                </c:pt>
                <c:pt idx="84">
                  <c:v>35.666891560970868</c:v>
                </c:pt>
                <c:pt idx="85">
                  <c:v>72.007071521942862</c:v>
                </c:pt>
                <c:pt idx="86">
                  <c:v>47.381973449726672</c:v>
                </c:pt>
                <c:pt idx="87">
                  <c:v>55.038179583093672</c:v>
                </c:pt>
                <c:pt idx="88">
                  <c:v>67.197203612001161</c:v>
                </c:pt>
                <c:pt idx="89">
                  <c:v>89.24051536676275</c:v>
                </c:pt>
                <c:pt idx="90">
                  <c:v>58.844910722306601</c:v>
                </c:pt>
                <c:pt idx="91">
                  <c:v>55.027150208995252</c:v>
                </c:pt>
                <c:pt idx="92">
                  <c:v>72.544194058739947</c:v>
                </c:pt>
                <c:pt idx="93">
                  <c:v>47.095803651049685</c:v>
                </c:pt>
                <c:pt idx="94">
                  <c:v>67.811238896347433</c:v>
                </c:pt>
                <c:pt idx="95">
                  <c:v>54.76830496583348</c:v>
                </c:pt>
                <c:pt idx="96">
                  <c:v>30.978624713004638</c:v>
                </c:pt>
                <c:pt idx="97">
                  <c:v>70.903076325514149</c:v>
                </c:pt>
                <c:pt idx="98">
                  <c:v>14.775523027315463</c:v>
                </c:pt>
                <c:pt idx="99">
                  <c:v>70.842548115478181</c:v>
                </c:pt>
                <c:pt idx="100">
                  <c:v>85.74105040373054</c:v>
                </c:pt>
                <c:pt idx="101">
                  <c:v>20.900861895664839</c:v>
                </c:pt>
                <c:pt idx="102">
                  <c:v>22.241434917296576</c:v>
                </c:pt>
                <c:pt idx="103">
                  <c:v>36.522626732631174</c:v>
                </c:pt>
                <c:pt idx="104">
                  <c:v>36.522626732631174</c:v>
                </c:pt>
                <c:pt idx="105">
                  <c:v>77.774325266859179</c:v>
                </c:pt>
                <c:pt idx="106">
                  <c:v>25.944636307003545</c:v>
                </c:pt>
                <c:pt idx="107">
                  <c:v>60.331611411764477</c:v>
                </c:pt>
                <c:pt idx="108">
                  <c:v>26.162329779858823</c:v>
                </c:pt>
                <c:pt idx="109">
                  <c:v>55.743141384112739</c:v>
                </c:pt>
                <c:pt idx="110">
                  <c:v>34.050796179854132</c:v>
                </c:pt>
                <c:pt idx="111">
                  <c:v>45.121872684528604</c:v>
                </c:pt>
                <c:pt idx="112">
                  <c:v>66.723749657832172</c:v>
                </c:pt>
                <c:pt idx="113">
                  <c:v>0</c:v>
                </c:pt>
                <c:pt idx="114">
                  <c:v>54.387513226658115</c:v>
                </c:pt>
                <c:pt idx="115">
                  <c:v>65.956511288300206</c:v>
                </c:pt>
                <c:pt idx="116">
                  <c:v>70.147674032449586</c:v>
                </c:pt>
                <c:pt idx="117">
                  <c:v>13.156978266641122</c:v>
                </c:pt>
                <c:pt idx="118">
                  <c:v>69.110849797999805</c:v>
                </c:pt>
                <c:pt idx="119">
                  <c:v>50.085791839123651</c:v>
                </c:pt>
                <c:pt idx="120">
                  <c:v>38.76957609650924</c:v>
                </c:pt>
                <c:pt idx="121">
                  <c:v>5.972853915516378</c:v>
                </c:pt>
                <c:pt idx="122">
                  <c:v>86.731458823891529</c:v>
                </c:pt>
                <c:pt idx="123">
                  <c:v>32.243490834725293</c:v>
                </c:pt>
                <c:pt idx="124">
                  <c:v>73.590602411295819</c:v>
                </c:pt>
                <c:pt idx="125">
                  <c:v>83.395498735199325</c:v>
                </c:pt>
                <c:pt idx="126">
                  <c:v>47.040690914888643</c:v>
                </c:pt>
                <c:pt idx="127">
                  <c:v>54.468885458491627</c:v>
                </c:pt>
                <c:pt idx="128">
                  <c:v>25.930161169676879</c:v>
                </c:pt>
                <c:pt idx="129">
                  <c:v>56.268487067472677</c:v>
                </c:pt>
                <c:pt idx="130">
                  <c:v>6.681713599363273</c:v>
                </c:pt>
                <c:pt idx="131">
                  <c:v>55.156958824185317</c:v>
                </c:pt>
                <c:pt idx="132">
                  <c:v>44.785756947441214</c:v>
                </c:pt>
                <c:pt idx="133">
                  <c:v>62.281231140615567</c:v>
                </c:pt>
                <c:pt idx="134">
                  <c:v>39.136873792373983</c:v>
                </c:pt>
                <c:pt idx="135">
                  <c:v>45.119198705526188</c:v>
                </c:pt>
                <c:pt idx="136">
                  <c:v>48.795134924174327</c:v>
                </c:pt>
                <c:pt idx="137">
                  <c:v>54.523208327713576</c:v>
                </c:pt>
                <c:pt idx="138">
                  <c:v>15.876756809013415</c:v>
                </c:pt>
                <c:pt idx="139">
                  <c:v>89.882927822731332</c:v>
                </c:pt>
                <c:pt idx="140">
                  <c:v>52.353662870019548</c:v>
                </c:pt>
                <c:pt idx="141">
                  <c:v>34.39236941474595</c:v>
                </c:pt>
                <c:pt idx="142">
                  <c:v>77.241395435441248</c:v>
                </c:pt>
                <c:pt idx="143">
                  <c:v>22.825475196696992</c:v>
                </c:pt>
                <c:pt idx="144">
                  <c:v>74.747100881598129</c:v>
                </c:pt>
                <c:pt idx="145">
                  <c:v>71.015410509021905</c:v>
                </c:pt>
                <c:pt idx="146">
                  <c:v>24.896136499966669</c:v>
                </c:pt>
                <c:pt idx="147">
                  <c:v>37.79374711078718</c:v>
                </c:pt>
                <c:pt idx="148">
                  <c:v>47.852625236756708</c:v>
                </c:pt>
                <c:pt idx="149">
                  <c:v>37.836367329263382</c:v>
                </c:pt>
                <c:pt idx="150">
                  <c:v>48.103156646090987</c:v>
                </c:pt>
                <c:pt idx="151">
                  <c:v>63.405167795640331</c:v>
                </c:pt>
                <c:pt idx="152">
                  <c:v>50.455321120616588</c:v>
                </c:pt>
                <c:pt idx="153">
                  <c:v>26.14093550175139</c:v>
                </c:pt>
                <c:pt idx="154">
                  <c:v>44.008722613500403</c:v>
                </c:pt>
                <c:pt idx="155">
                  <c:v>31.898927197119342</c:v>
                </c:pt>
                <c:pt idx="156">
                  <c:v>59.962832517731115</c:v>
                </c:pt>
                <c:pt idx="157">
                  <c:v>38.872922776312407</c:v>
                </c:pt>
                <c:pt idx="158">
                  <c:v>74.370678545030387</c:v>
                </c:pt>
                <c:pt idx="159">
                  <c:v>57.321841668884467</c:v>
                </c:pt>
                <c:pt idx="160">
                  <c:v>66.372216336495555</c:v>
                </c:pt>
                <c:pt idx="161">
                  <c:v>76.910079036369225</c:v>
                </c:pt>
                <c:pt idx="162">
                  <c:v>49.469168527888492</c:v>
                </c:pt>
                <c:pt idx="163">
                  <c:v>60.949445791354691</c:v>
                </c:pt>
                <c:pt idx="164">
                  <c:v>57.576279951732467</c:v>
                </c:pt>
                <c:pt idx="165">
                  <c:v>34.764264173909034</c:v>
                </c:pt>
                <c:pt idx="166">
                  <c:v>39.970942279090018</c:v>
                </c:pt>
                <c:pt idx="167">
                  <c:v>41.697259805375403</c:v>
                </c:pt>
                <c:pt idx="168">
                  <c:v>67.577053983765637</c:v>
                </c:pt>
                <c:pt idx="169">
                  <c:v>16.943696338559338</c:v>
                </c:pt>
                <c:pt idx="170">
                  <c:v>71.528926262990211</c:v>
                </c:pt>
                <c:pt idx="171">
                  <c:v>70.359773422163627</c:v>
                </c:pt>
                <c:pt idx="172">
                  <c:v>37.214732249945065</c:v>
                </c:pt>
                <c:pt idx="173">
                  <c:v>46.880716538604808</c:v>
                </c:pt>
                <c:pt idx="174">
                  <c:v>58.148393837462031</c:v>
                </c:pt>
                <c:pt idx="175">
                  <c:v>69.94099655953265</c:v>
                </c:pt>
                <c:pt idx="176">
                  <c:v>30.506984647297084</c:v>
                </c:pt>
                <c:pt idx="177">
                  <c:v>73.984140955086929</c:v>
                </c:pt>
                <c:pt idx="178">
                  <c:v>74.067701764658224</c:v>
                </c:pt>
                <c:pt idx="179">
                  <c:v>65.167288082538121</c:v>
                </c:pt>
                <c:pt idx="180">
                  <c:v>16.499075428361614</c:v>
                </c:pt>
                <c:pt idx="181">
                  <c:v>45.186410073881298</c:v>
                </c:pt>
                <c:pt idx="182">
                  <c:v>65.982448634208467</c:v>
                </c:pt>
                <c:pt idx="183">
                  <c:v>71.707554357680522</c:v>
                </c:pt>
                <c:pt idx="184">
                  <c:v>38.727714822327457</c:v>
                </c:pt>
                <c:pt idx="185">
                  <c:v>60.561102260704601</c:v>
                </c:pt>
                <c:pt idx="186">
                  <c:v>30.848007279913809</c:v>
                </c:pt>
                <c:pt idx="187">
                  <c:v>67.475736706090473</c:v>
                </c:pt>
                <c:pt idx="188">
                  <c:v>74.020212961344825</c:v>
                </c:pt>
                <c:pt idx="189">
                  <c:v>9.5615803275012095</c:v>
                </c:pt>
                <c:pt idx="190">
                  <c:v>39.695060657446469</c:v>
                </c:pt>
                <c:pt idx="191">
                  <c:v>75.656804365890267</c:v>
                </c:pt>
                <c:pt idx="192">
                  <c:v>86.723370038690945</c:v>
                </c:pt>
                <c:pt idx="193">
                  <c:v>62.425161809709877</c:v>
                </c:pt>
                <c:pt idx="194">
                  <c:v>65.106960882368199</c:v>
                </c:pt>
                <c:pt idx="195">
                  <c:v>46.968284493984015</c:v>
                </c:pt>
                <c:pt idx="196">
                  <c:v>84.00877470359849</c:v>
                </c:pt>
                <c:pt idx="197">
                  <c:v>30.958443957889706</c:v>
                </c:pt>
                <c:pt idx="198">
                  <c:v>58.240293284452591</c:v>
                </c:pt>
                <c:pt idx="199">
                  <c:v>42.726325900276684</c:v>
                </c:pt>
                <c:pt idx="200">
                  <c:v>70.896166165319428</c:v>
                </c:pt>
                <c:pt idx="201">
                  <c:v>58.130324705144929</c:v>
                </c:pt>
                <c:pt idx="202">
                  <c:v>16.305031215402412</c:v>
                </c:pt>
                <c:pt idx="203">
                  <c:v>49.984784191263913</c:v>
                </c:pt>
                <c:pt idx="204">
                  <c:v>65.509798668573993</c:v>
                </c:pt>
                <c:pt idx="205">
                  <c:v>57.856734785323795</c:v>
                </c:pt>
                <c:pt idx="206">
                  <c:v>66.482246265280281</c:v>
                </c:pt>
                <c:pt idx="207">
                  <c:v>85.630445088801594</c:v>
                </c:pt>
                <c:pt idx="208">
                  <c:v>56.199222455176738</c:v>
                </c:pt>
                <c:pt idx="209">
                  <c:v>71.412071477066021</c:v>
                </c:pt>
                <c:pt idx="210">
                  <c:v>57.936801828158174</c:v>
                </c:pt>
                <c:pt idx="211">
                  <c:v>47.177303850889764</c:v>
                </c:pt>
                <c:pt idx="212">
                  <c:v>39.254023691194867</c:v>
                </c:pt>
                <c:pt idx="213">
                  <c:v>39.556437512652494</c:v>
                </c:pt>
                <c:pt idx="214">
                  <c:v>73.221448937939172</c:v>
                </c:pt>
                <c:pt idx="215">
                  <c:v>57.089144243797001</c:v>
                </c:pt>
                <c:pt idx="216">
                  <c:v>80.409436441791129</c:v>
                </c:pt>
                <c:pt idx="217">
                  <c:v>74.80696795719966</c:v>
                </c:pt>
                <c:pt idx="218">
                  <c:v>18.258503341736457</c:v>
                </c:pt>
                <c:pt idx="219">
                  <c:v>39.603326519007567</c:v>
                </c:pt>
                <c:pt idx="220">
                  <c:v>45.609611439859535</c:v>
                </c:pt>
                <c:pt idx="221">
                  <c:v>3.7142820479249425</c:v>
                </c:pt>
                <c:pt idx="222">
                  <c:v>39.718825515974849</c:v>
                </c:pt>
                <c:pt idx="223">
                  <c:v>57.23732010891873</c:v>
                </c:pt>
                <c:pt idx="224">
                  <c:v>79.415405989906887</c:v>
                </c:pt>
                <c:pt idx="225">
                  <c:v>44.243313161032354</c:v>
                </c:pt>
                <c:pt idx="226">
                  <c:v>68.484242418282165</c:v>
                </c:pt>
                <c:pt idx="227">
                  <c:v>43.760214990504139</c:v>
                </c:pt>
                <c:pt idx="228">
                  <c:v>63.348120183325008</c:v>
                </c:pt>
                <c:pt idx="229">
                  <c:v>59.611957381223775</c:v>
                </c:pt>
                <c:pt idx="230">
                  <c:v>41.754668509683498</c:v>
                </c:pt>
                <c:pt idx="231">
                  <c:v>23.570215851619917</c:v>
                </c:pt>
                <c:pt idx="232">
                  <c:v>40.50707210982965</c:v>
                </c:pt>
                <c:pt idx="233">
                  <c:v>46.191282793684429</c:v>
                </c:pt>
                <c:pt idx="234">
                  <c:v>60.769598218989785</c:v>
                </c:pt>
                <c:pt idx="235">
                  <c:v>57.354758070773975</c:v>
                </c:pt>
                <c:pt idx="236">
                  <c:v>60.105297554764284</c:v>
                </c:pt>
                <c:pt idx="237">
                  <c:v>63.817136892679976</c:v>
                </c:pt>
                <c:pt idx="238">
                  <c:v>36.043005186120624</c:v>
                </c:pt>
                <c:pt idx="239">
                  <c:v>50.174644983090715</c:v>
                </c:pt>
                <c:pt idx="240">
                  <c:v>57.506814156539946</c:v>
                </c:pt>
                <c:pt idx="241">
                  <c:v>32.747814443294246</c:v>
                </c:pt>
                <c:pt idx="242">
                  <c:v>43.744729530547822</c:v>
                </c:pt>
                <c:pt idx="243">
                  <c:v>78.52341695337806</c:v>
                </c:pt>
                <c:pt idx="244">
                  <c:v>20.875712151093488</c:v>
                </c:pt>
                <c:pt idx="245">
                  <c:v>68.9039443353726</c:v>
                </c:pt>
                <c:pt idx="246">
                  <c:v>29.933791511689744</c:v>
                </c:pt>
                <c:pt idx="247">
                  <c:v>74.523828894059449</c:v>
                </c:pt>
                <c:pt idx="248">
                  <c:v>62.929495758037319</c:v>
                </c:pt>
                <c:pt idx="249">
                  <c:v>67.943024731572478</c:v>
                </c:pt>
                <c:pt idx="250">
                  <c:v>34.570565738384758</c:v>
                </c:pt>
                <c:pt idx="251">
                  <c:v>35.912535672581676</c:v>
                </c:pt>
                <c:pt idx="252">
                  <c:v>14.257785151612991</c:v>
                </c:pt>
                <c:pt idx="253">
                  <c:v>36.891532031275865</c:v>
                </c:pt>
                <c:pt idx="254">
                  <c:v>54.511278195488721</c:v>
                </c:pt>
                <c:pt idx="255">
                  <c:v>60.336106331987921</c:v>
                </c:pt>
                <c:pt idx="256">
                  <c:v>63.585507505687474</c:v>
                </c:pt>
                <c:pt idx="257">
                  <c:v>60.202848449492585</c:v>
                </c:pt>
                <c:pt idx="258">
                  <c:v>85.905539474372318</c:v>
                </c:pt>
                <c:pt idx="259">
                  <c:v>53.201795237189877</c:v>
                </c:pt>
                <c:pt idx="260">
                  <c:v>65.660698281167498</c:v>
                </c:pt>
                <c:pt idx="261">
                  <c:v>50.849058940132409</c:v>
                </c:pt>
                <c:pt idx="262">
                  <c:v>65.532800378169313</c:v>
                </c:pt>
                <c:pt idx="263">
                  <c:v>34.894023469621906</c:v>
                </c:pt>
                <c:pt idx="264">
                  <c:v>46.962676172572586</c:v>
                </c:pt>
                <c:pt idx="265">
                  <c:v>48.417482625935136</c:v>
                </c:pt>
                <c:pt idx="266">
                  <c:v>42.07143603221369</c:v>
                </c:pt>
                <c:pt idx="267">
                  <c:v>78.800737100451812</c:v>
                </c:pt>
                <c:pt idx="268">
                  <c:v>51.336268750526685</c:v>
                </c:pt>
                <c:pt idx="269">
                  <c:v>38.72758759538673</c:v>
                </c:pt>
                <c:pt idx="270">
                  <c:v>29.161800939675128</c:v>
                </c:pt>
                <c:pt idx="271">
                  <c:v>40.105669076463506</c:v>
                </c:pt>
                <c:pt idx="272">
                  <c:v>27.900316830930855</c:v>
                </c:pt>
                <c:pt idx="273">
                  <c:v>27.152226250103769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2FD-4863-A387-3CBD5C895E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12837135"/>
        <c:axId val="2112840879"/>
      </c:scatterChart>
      <c:valAx>
        <c:axId val="2112837135"/>
        <c:scaling>
          <c:orientation val="minMax"/>
          <c:min val="1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requirement (yield x 1 lb/bu), lb/acre</a:t>
                </a:r>
              </a:p>
            </c:rich>
          </c:tx>
          <c:layout>
            <c:manualLayout>
              <c:xMode val="edge"/>
              <c:yMode val="edge"/>
              <c:x val="0.23411763399095531"/>
              <c:y val="0.893193697862668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840879"/>
        <c:crosses val="autoZero"/>
        <c:crossBetween val="midCat"/>
      </c:valAx>
      <c:valAx>
        <c:axId val="21128408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supplied by soil, %</a:t>
                </a:r>
              </a:p>
            </c:rich>
          </c:tx>
          <c:layout>
            <c:manualLayout>
              <c:xMode val="edge"/>
              <c:yMode val="edge"/>
              <c:x val="6.2624378974908488E-4"/>
              <c:y val="0.127737523736536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2837135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Piatt County W/Soy-Corn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sidedressed V2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'Miller Hogan N WS-C'!$H$24:$H$29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'Miller Hogan N WS-C'!$I$24:$I$29</c:f>
              <c:numCache>
                <c:formatCode>General</c:formatCode>
                <c:ptCount val="6"/>
                <c:pt idx="0">
                  <c:v>150.07192773109242</c:v>
                </c:pt>
                <c:pt idx="1">
                  <c:v>198.61407731092439</c:v>
                </c:pt>
                <c:pt idx="2">
                  <c:v>235.14285882352939</c:v>
                </c:pt>
                <c:pt idx="3">
                  <c:v>248.73675126050418</c:v>
                </c:pt>
                <c:pt idx="4">
                  <c:v>260.5544857142857</c:v>
                </c:pt>
                <c:pt idx="5">
                  <c:v>258.89892100840336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951-4BB2-A4CC-58B4B9BD822A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'Miller Hogan N WS-C'!$Q$38</c:f>
              <c:numCache>
                <c:formatCode>General</c:formatCode>
                <c:ptCount val="1"/>
                <c:pt idx="0">
                  <c:v>179.56678700361013</c:v>
                </c:pt>
              </c:numCache>
            </c:numRef>
          </c:xVal>
          <c:yVal>
            <c:numRef>
              <c:f>'Miller Hogan N WS-C'!$R$38</c:f>
              <c:numCache>
                <c:formatCode>General</c:formatCode>
                <c:ptCount val="1"/>
                <c:pt idx="0">
                  <c:v>257.87319855595666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951-4BB2-A4CC-58B4B9BD822A}"/>
            </c:ext>
          </c:extLst>
        </c:ser>
        <c:ser>
          <c:idx val="2"/>
          <c:order val="2"/>
          <c:spPr>
            <a:ln w="3810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'Miller Hogan N WS-C'!$O$41:$O$51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195</c:v>
                </c:pt>
                <c:pt idx="8">
                  <c:v>197.61732851985559</c:v>
                </c:pt>
                <c:pt idx="9">
                  <c:v>197.61732851985559</c:v>
                </c:pt>
                <c:pt idx="10">
                  <c:v>250</c:v>
                </c:pt>
              </c:numCache>
            </c:numRef>
          </c:xVal>
          <c:yVal>
            <c:numRef>
              <c:f>'Miller Hogan N WS-C'!$P$41:$P$51</c:f>
              <c:numCache>
                <c:formatCode>General</c:formatCode>
                <c:ptCount val="11"/>
                <c:pt idx="0">
                  <c:v>150.6</c:v>
                </c:pt>
                <c:pt idx="1">
                  <c:v>180.95099999999999</c:v>
                </c:pt>
                <c:pt idx="2">
                  <c:v>206.316</c:v>
                </c:pt>
                <c:pt idx="3">
                  <c:v>226.69499999999999</c:v>
                </c:pt>
                <c:pt idx="4">
                  <c:v>242.08799999999999</c:v>
                </c:pt>
                <c:pt idx="5">
                  <c:v>252.495</c:v>
                </c:pt>
                <c:pt idx="6">
                  <c:v>257.916</c:v>
                </c:pt>
                <c:pt idx="7">
                  <c:v>258.75675000000001</c:v>
                </c:pt>
                <c:pt idx="8">
                  <c:v>258.77572563176898</c:v>
                </c:pt>
                <c:pt idx="9">
                  <c:v>258.77572563176898</c:v>
                </c:pt>
                <c:pt idx="10">
                  <c:v>258.77572563176898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951-4BB2-A4CC-58B4B9BD82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Piatt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UAN sidedress V4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'Miller Rud. Shed SC'!$H$24:$H$29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'Miller Rud. Shed SC'!$I$24:$I$29</c:f>
              <c:numCache>
                <c:formatCode>General</c:formatCode>
                <c:ptCount val="6"/>
                <c:pt idx="0">
                  <c:v>100.47453613445377</c:v>
                </c:pt>
                <c:pt idx="1">
                  <c:v>146.15417142857143</c:v>
                </c:pt>
                <c:pt idx="2">
                  <c:v>212.85099831932772</c:v>
                </c:pt>
                <c:pt idx="3">
                  <c:v>224.55871428571427</c:v>
                </c:pt>
                <c:pt idx="4">
                  <c:v>232.85565378151261</c:v>
                </c:pt>
                <c:pt idx="5">
                  <c:v>232.45035462184873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6CD-4265-BB98-99953CB93E51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'Miller Rud. Shed SC'!$P$40</c:f>
              <c:numCache>
                <c:formatCode>General</c:formatCode>
                <c:ptCount val="1"/>
                <c:pt idx="0">
                  <c:v>178.02139037433153</c:v>
                </c:pt>
              </c:numCache>
            </c:numRef>
          </c:xVal>
          <c:yVal>
            <c:numRef>
              <c:f>'Miller Rud. Shed SC'!$Q$40</c:f>
              <c:numCache>
                <c:formatCode>General</c:formatCode>
                <c:ptCount val="1"/>
                <c:pt idx="0">
                  <c:v>232.51078074866314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6CD-4265-BB98-99953CB93E51}"/>
            </c:ext>
          </c:extLst>
        </c:ser>
        <c:ser>
          <c:idx val="2"/>
          <c:order val="2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'Miller Rud. Shed SC'!$N$42:$N$52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180</c:v>
                </c:pt>
                <c:pt idx="7">
                  <c:v>190</c:v>
                </c:pt>
                <c:pt idx="8">
                  <c:v>191.39037433155082</c:v>
                </c:pt>
                <c:pt idx="9">
                  <c:v>191.39037433155082</c:v>
                </c:pt>
                <c:pt idx="10">
                  <c:v>250</c:v>
                </c:pt>
              </c:numCache>
            </c:numRef>
          </c:xVal>
          <c:yVal>
            <c:numRef>
              <c:f>'Miller Rud. Shed SC'!$O$42:$O$52</c:f>
              <c:numCache>
                <c:formatCode>General</c:formatCode>
                <c:ptCount val="11"/>
                <c:pt idx="0">
                  <c:v>96.182000000000002</c:v>
                </c:pt>
                <c:pt idx="1">
                  <c:v>135.76400000000001</c:v>
                </c:pt>
                <c:pt idx="2">
                  <c:v>168.614</c:v>
                </c:pt>
                <c:pt idx="3">
                  <c:v>194.73200000000003</c:v>
                </c:pt>
                <c:pt idx="4">
                  <c:v>214.11799999999999</c:v>
                </c:pt>
                <c:pt idx="5">
                  <c:v>226.77200000000005</c:v>
                </c:pt>
                <c:pt idx="6">
                  <c:v>232.69400000000002</c:v>
                </c:pt>
                <c:pt idx="7">
                  <c:v>233.17200000000005</c:v>
                </c:pt>
                <c:pt idx="8">
                  <c:v>233.17922994652409</c:v>
                </c:pt>
                <c:pt idx="9">
                  <c:v>233.17922994652409</c:v>
                </c:pt>
                <c:pt idx="10">
                  <c:v>233.17922994652409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CD-4265-BB98-99953CB93E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7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  <c:max val="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Piatt County Soy-Corn 2021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NH3 sidedressed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'Linville SC'!$M$19:$M$23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'Linville SC'!$N$19:$N$23</c:f>
              <c:numCache>
                <c:formatCode>General</c:formatCode>
                <c:ptCount val="5"/>
                <c:pt idx="0">
                  <c:v>155.59136275869571</c:v>
                </c:pt>
                <c:pt idx="1">
                  <c:v>210.2281689374779</c:v>
                </c:pt>
                <c:pt idx="2">
                  <c:v>231.30728019363085</c:v>
                </c:pt>
                <c:pt idx="3">
                  <c:v>246.57406651981182</c:v>
                </c:pt>
                <c:pt idx="4">
                  <c:v>249.81575154333578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F4-4313-9869-AE58C6400D4F}"/>
            </c:ext>
          </c:extLst>
        </c:ser>
        <c:ser>
          <c:idx val="1"/>
          <c:order val="1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'Linville SC'!$U$38</c:f>
              <c:numCache>
                <c:formatCode>General</c:formatCode>
                <c:ptCount val="1"/>
                <c:pt idx="0">
                  <c:v>175.97796143250687</c:v>
                </c:pt>
              </c:numCache>
            </c:numRef>
          </c:xVal>
          <c:yVal>
            <c:numRef>
              <c:f>'Linville SC'!$V$38</c:f>
              <c:numCache>
                <c:formatCode>General</c:formatCode>
                <c:ptCount val="1"/>
                <c:pt idx="0">
                  <c:v>246.91251790633612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F4-4313-9869-AE58C6400D4F}"/>
            </c:ext>
          </c:extLst>
        </c:ser>
        <c:ser>
          <c:idx val="2"/>
          <c:order val="2"/>
          <c:spPr>
            <a:ln w="34925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'Linville SC'!$S$40:$S$49</c:f>
              <c:numCache>
                <c:formatCode>General</c:formatCode>
                <c:ptCount val="10"/>
                <c:pt idx="0">
                  <c:v>32</c:v>
                </c:pt>
                <c:pt idx="1">
                  <c:v>50</c:v>
                </c:pt>
                <c:pt idx="2">
                  <c:v>80</c:v>
                </c:pt>
                <c:pt idx="3">
                  <c:v>110</c:v>
                </c:pt>
                <c:pt idx="4">
                  <c:v>140</c:v>
                </c:pt>
                <c:pt idx="5">
                  <c:v>170</c:v>
                </c:pt>
                <c:pt idx="6">
                  <c:v>185</c:v>
                </c:pt>
                <c:pt idx="7">
                  <c:v>189.75206611570246</c:v>
                </c:pt>
                <c:pt idx="8">
                  <c:v>189.75206611570246</c:v>
                </c:pt>
                <c:pt idx="9">
                  <c:v>232</c:v>
                </c:pt>
              </c:numCache>
            </c:numRef>
          </c:xVal>
          <c:yVal>
            <c:numRef>
              <c:f>'Linville SC'!$T$40:$T$49</c:f>
              <c:numCache>
                <c:formatCode>General</c:formatCode>
                <c:ptCount val="10"/>
                <c:pt idx="0">
                  <c:v>157.26608000000002</c:v>
                </c:pt>
                <c:pt idx="1">
                  <c:v>176.70500000000001</c:v>
                </c:pt>
                <c:pt idx="2">
                  <c:v>203.876</c:v>
                </c:pt>
                <c:pt idx="3">
                  <c:v>224.51300000000003</c:v>
                </c:pt>
                <c:pt idx="4">
                  <c:v>238.61600000000001</c:v>
                </c:pt>
                <c:pt idx="5">
                  <c:v>246.185</c:v>
                </c:pt>
                <c:pt idx="6">
                  <c:v>247.51924999999997</c:v>
                </c:pt>
                <c:pt idx="7">
                  <c:v>247.60122314049588</c:v>
                </c:pt>
                <c:pt idx="8">
                  <c:v>247.60122314049588</c:v>
                </c:pt>
                <c:pt idx="9">
                  <c:v>247.60122314049588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1F4-4313-9869-AE58C6400D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Piatt County Soy-Corn, 10 site-years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2006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4F81BD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Sheet1!$B$6:$B$10</c:f>
              <c:numCache>
                <c:formatCode>General</c:formatCode>
                <c:ptCount val="5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</c:numCache>
            </c:numRef>
          </c:xVal>
          <c:yVal>
            <c:numRef>
              <c:f>Sheet1!$C$6:$C$10</c:f>
              <c:numCache>
                <c:formatCode>General</c:formatCode>
                <c:ptCount val="5"/>
                <c:pt idx="0">
                  <c:v>134.85379223338165</c:v>
                </c:pt>
                <c:pt idx="1">
                  <c:v>182.24113214309295</c:v>
                </c:pt>
                <c:pt idx="2">
                  <c:v>200.50941149062615</c:v>
                </c:pt>
                <c:pt idx="3">
                  <c:v>203.6038720507072</c:v>
                </c:pt>
                <c:pt idx="4">
                  <c:v>205.92778783264376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A0E-432E-9976-26DF2CD1987B}"/>
            </c:ext>
          </c:extLst>
        </c:ser>
        <c:ser>
          <c:idx val="1"/>
          <c:order val="1"/>
          <c:tx>
            <c:v>2007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Sheet1!$B$30:$B$34</c:f>
              <c:numCache>
                <c:formatCode>General</c:formatCode>
                <c:ptCount val="5"/>
                <c:pt idx="0">
                  <c:v>45</c:v>
                </c:pt>
                <c:pt idx="1">
                  <c:v>95</c:v>
                </c:pt>
                <c:pt idx="2">
                  <c:v>145</c:v>
                </c:pt>
                <c:pt idx="3">
                  <c:v>195</c:v>
                </c:pt>
                <c:pt idx="4">
                  <c:v>245</c:v>
                </c:pt>
              </c:numCache>
            </c:numRef>
          </c:xVal>
          <c:yVal>
            <c:numRef>
              <c:f>Sheet1!$C$30:$C$34</c:f>
              <c:numCache>
                <c:formatCode>General</c:formatCode>
                <c:ptCount val="5"/>
                <c:pt idx="0">
                  <c:v>164.03700790661091</c:v>
                </c:pt>
                <c:pt idx="1">
                  <c:v>211.07365934879701</c:v>
                </c:pt>
                <c:pt idx="2">
                  <c:v>225.85203046735936</c:v>
                </c:pt>
                <c:pt idx="3">
                  <c:v>229.60431028395132</c:v>
                </c:pt>
                <c:pt idx="4">
                  <c:v>232.25997295469915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A0E-432E-9976-26DF2CD1987B}"/>
            </c:ext>
          </c:extLst>
        </c:ser>
        <c:ser>
          <c:idx val="2"/>
          <c:order val="2"/>
          <c:tx>
            <c:v>2008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Sheet1!$B$54:$B$58</c:f>
              <c:numCache>
                <c:formatCode>General</c:formatCode>
                <c:ptCount val="5"/>
                <c:pt idx="0">
                  <c:v>24</c:v>
                </c:pt>
                <c:pt idx="1">
                  <c:v>74</c:v>
                </c:pt>
                <c:pt idx="2">
                  <c:v>124</c:v>
                </c:pt>
                <c:pt idx="3">
                  <c:v>174</c:v>
                </c:pt>
                <c:pt idx="4">
                  <c:v>224</c:v>
                </c:pt>
              </c:numCache>
            </c:numRef>
          </c:xVal>
          <c:yVal>
            <c:numRef>
              <c:f>Sheet1!$C$54:$C$58</c:f>
              <c:numCache>
                <c:formatCode>General</c:formatCode>
                <c:ptCount val="5"/>
                <c:pt idx="0">
                  <c:v>159.25232344145388</c:v>
                </c:pt>
                <c:pt idx="1">
                  <c:v>212.34760754543368</c:v>
                </c:pt>
                <c:pt idx="2">
                  <c:v>234.00365769496204</c:v>
                </c:pt>
                <c:pt idx="3">
                  <c:v>250.91935817805384</c:v>
                </c:pt>
                <c:pt idx="4">
                  <c:v>244.91869105129976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A0E-432E-9976-26DF2CD1987B}"/>
            </c:ext>
          </c:extLst>
        </c:ser>
        <c:ser>
          <c:idx val="3"/>
          <c:order val="3"/>
          <c:tx>
            <c:v>2015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Sheet1!$B$114:$B$118</c:f>
              <c:numCache>
                <c:formatCode>General</c:formatCode>
                <c:ptCount val="5"/>
                <c:pt idx="0">
                  <c:v>35</c:v>
                </c:pt>
                <c:pt idx="1">
                  <c:v>85</c:v>
                </c:pt>
                <c:pt idx="2">
                  <c:v>135</c:v>
                </c:pt>
                <c:pt idx="3">
                  <c:v>185</c:v>
                </c:pt>
                <c:pt idx="4">
                  <c:v>235</c:v>
                </c:pt>
              </c:numCache>
            </c:numRef>
          </c:xVal>
          <c:yVal>
            <c:numRef>
              <c:f>Sheet1!$C$114:$C$118</c:f>
              <c:numCache>
                <c:formatCode>General</c:formatCode>
                <c:ptCount val="5"/>
                <c:pt idx="0">
                  <c:v>208.8316486014696</c:v>
                </c:pt>
                <c:pt idx="1">
                  <c:v>251.39108783610064</c:v>
                </c:pt>
                <c:pt idx="2">
                  <c:v>261.69633553904652</c:v>
                </c:pt>
                <c:pt idx="3">
                  <c:v>271.92654839713668</c:v>
                </c:pt>
                <c:pt idx="4">
                  <c:v>270.63559723406274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A0E-432E-9976-26DF2CD1987B}"/>
            </c:ext>
          </c:extLst>
        </c:ser>
        <c:ser>
          <c:idx val="4"/>
          <c:order val="4"/>
          <c:tx>
            <c:v>2016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Sheet1!$B$126:$B$130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Sheet1!$C$126:$C$130</c:f>
              <c:numCache>
                <c:formatCode>General</c:formatCode>
                <c:ptCount val="5"/>
                <c:pt idx="0">
                  <c:v>171.87341603307991</c:v>
                </c:pt>
                <c:pt idx="1">
                  <c:v>209.30438842203549</c:v>
                </c:pt>
                <c:pt idx="2">
                  <c:v>220.99039615846337</c:v>
                </c:pt>
                <c:pt idx="3">
                  <c:v>229.94197679071627</c:v>
                </c:pt>
                <c:pt idx="4">
                  <c:v>229.63118580765641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A0E-432E-9976-26DF2CD1987B}"/>
            </c:ext>
          </c:extLst>
        </c:ser>
        <c:ser>
          <c:idx val="5"/>
          <c:order val="5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Sheet1!$B$138:$B$142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Sheet1!$C$138:$C$142</c:f>
              <c:numCache>
                <c:formatCode>General</c:formatCode>
                <c:ptCount val="5"/>
                <c:pt idx="0">
                  <c:v>214.23778711484593</c:v>
                </c:pt>
                <c:pt idx="1">
                  <c:v>235.72223529411767</c:v>
                </c:pt>
                <c:pt idx="2">
                  <c:v>248.80311484593838</c:v>
                </c:pt>
                <c:pt idx="3">
                  <c:v>263.57053781512604</c:v>
                </c:pt>
                <c:pt idx="4">
                  <c:v>247.10233613445379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FA0E-432E-9976-26DF2CD1987B}"/>
            </c:ext>
          </c:extLst>
        </c:ser>
        <c:ser>
          <c:idx val="6"/>
          <c:order val="6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Sheet1!$B$150:$B$154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Sheet1!$C$150:$C$154</c:f>
              <c:numCache>
                <c:formatCode>General</c:formatCode>
                <c:ptCount val="5"/>
                <c:pt idx="0">
                  <c:v>176.57169534480462</c:v>
                </c:pt>
                <c:pt idx="1">
                  <c:v>264.5612244897959</c:v>
                </c:pt>
                <c:pt idx="2">
                  <c:v>279.17907162865146</c:v>
                </c:pt>
                <c:pt idx="3">
                  <c:v>285.10637588368678</c:v>
                </c:pt>
                <c:pt idx="4">
                  <c:v>285.87278244631187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FA0E-432E-9976-26DF2CD1987B}"/>
            </c:ext>
          </c:extLst>
        </c:ser>
        <c:ser>
          <c:idx val="7"/>
          <c:order val="7"/>
          <c:tx>
            <c:v>2019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Sheet1!$B$169:$B$173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Sheet1!$C$169:$C$173</c:f>
              <c:numCache>
                <c:formatCode>General</c:formatCode>
                <c:ptCount val="5"/>
                <c:pt idx="0">
                  <c:v>135.25210084033611</c:v>
                </c:pt>
                <c:pt idx="1">
                  <c:v>182.94984660530881</c:v>
                </c:pt>
                <c:pt idx="2">
                  <c:v>202.97652394291049</c:v>
                </c:pt>
                <c:pt idx="3">
                  <c:v>212.70308123249299</c:v>
                </c:pt>
                <c:pt idx="4">
                  <c:v>217.4396425236761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FA0E-432E-9976-26DF2CD1987B}"/>
            </c:ext>
          </c:extLst>
        </c:ser>
        <c:ser>
          <c:idx val="17"/>
          <c:order val="8"/>
          <c:tx>
            <c:v>2020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Sheet1!$B$180:$B$184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Sheet1!$C$180:$C$184</c:f>
              <c:numCache>
                <c:formatCode>General</c:formatCode>
                <c:ptCount val="5"/>
                <c:pt idx="0">
                  <c:v>171.20812930233686</c:v>
                </c:pt>
                <c:pt idx="1">
                  <c:v>225.40191432023047</c:v>
                </c:pt>
                <c:pt idx="2">
                  <c:v>238.12885291705905</c:v>
                </c:pt>
                <c:pt idx="3">
                  <c:v>246.45810931007478</c:v>
                </c:pt>
                <c:pt idx="4">
                  <c:v>256.03351199634784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FA0E-432E-9976-26DF2CD1987B}"/>
            </c:ext>
          </c:extLst>
        </c:ser>
        <c:ser>
          <c:idx val="20"/>
          <c:order val="9"/>
          <c:tx>
            <c:v>2021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3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Sheet1!$B$194:$B$198</c:f>
              <c:numCache>
                <c:formatCode>General</c:formatCode>
                <c:ptCount val="5"/>
                <c:pt idx="0">
                  <c:v>32</c:v>
                </c:pt>
                <c:pt idx="1">
                  <c:v>82</c:v>
                </c:pt>
                <c:pt idx="2">
                  <c:v>132</c:v>
                </c:pt>
                <c:pt idx="3">
                  <c:v>182</c:v>
                </c:pt>
                <c:pt idx="4">
                  <c:v>232</c:v>
                </c:pt>
              </c:numCache>
            </c:numRef>
          </c:xVal>
          <c:yVal>
            <c:numRef>
              <c:f>Sheet1!$C$194:$C$198</c:f>
              <c:numCache>
                <c:formatCode>General</c:formatCode>
                <c:ptCount val="5"/>
                <c:pt idx="0">
                  <c:v>155.59136275869571</c:v>
                </c:pt>
                <c:pt idx="1">
                  <c:v>210.2281689374779</c:v>
                </c:pt>
                <c:pt idx="2">
                  <c:v>231.30728019363085</c:v>
                </c:pt>
                <c:pt idx="3">
                  <c:v>246.57406651981182</c:v>
                </c:pt>
                <c:pt idx="4">
                  <c:v>249.81575154333578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FA0E-432E-9976-26DF2CD1987B}"/>
            </c:ext>
          </c:extLst>
        </c:ser>
        <c:ser>
          <c:idx val="8"/>
          <c:order val="10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9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Sheet1!$P$32:$P$41</c:f>
              <c:numCache>
                <c:formatCode>General</c:formatCode>
                <c:ptCount val="10"/>
                <c:pt idx="0">
                  <c:v>152.95546558704453</c:v>
                </c:pt>
                <c:pt idx="1">
                  <c:v>147.04372623574145</c:v>
                </c:pt>
                <c:pt idx="2">
                  <c:v>170.12857142857141</c:v>
                </c:pt>
                <c:pt idx="3">
                  <c:v>150.11080332409972</c:v>
                </c:pt>
                <c:pt idx="4">
                  <c:v>153.56164383561645</c:v>
                </c:pt>
                <c:pt idx="5">
                  <c:v>154.04761904761907</c:v>
                </c:pt>
                <c:pt idx="6">
                  <c:v>114.5625</c:v>
                </c:pt>
                <c:pt idx="7">
                  <c:v>167.2222222222222</c:v>
                </c:pt>
                <c:pt idx="8">
                  <c:v>153.04794520547944</c:v>
                </c:pt>
                <c:pt idx="9">
                  <c:v>175.97796143250687</c:v>
                </c:pt>
              </c:numCache>
            </c:numRef>
          </c:xVal>
          <c:yVal>
            <c:numRef>
              <c:f>Sheet1!$Q$32:$Q$41</c:f>
              <c:numCache>
                <c:formatCode>General</c:formatCode>
                <c:ptCount val="10"/>
                <c:pt idx="0">
                  <c:v>203.51969635627532</c:v>
                </c:pt>
                <c:pt idx="1">
                  <c:v>229.33534268060839</c:v>
                </c:pt>
                <c:pt idx="2">
                  <c:v>250.10591499999992</c:v>
                </c:pt>
                <c:pt idx="3">
                  <c:v>269.35612465373958</c:v>
                </c:pt>
                <c:pt idx="4">
                  <c:v>228.21320547945206</c:v>
                </c:pt>
                <c:pt idx="5">
                  <c:v>256.07916666666671</c:v>
                </c:pt>
                <c:pt idx="6">
                  <c:v>282.96880625</c:v>
                </c:pt>
                <c:pt idx="7">
                  <c:v>213.96550555555558</c:v>
                </c:pt>
                <c:pt idx="8">
                  <c:v>249.20048458904114</c:v>
                </c:pt>
                <c:pt idx="9">
                  <c:v>246.91251790633612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FA0E-432E-9976-26DF2CD1987B}"/>
            </c:ext>
          </c:extLst>
        </c:ser>
        <c:ser>
          <c:idx val="9"/>
          <c:order val="11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Sheet1!$J$9:$J$15</c:f>
              <c:numCache>
                <c:formatCode>General</c:formatCode>
                <c:ptCount val="7"/>
                <c:pt idx="0">
                  <c:v>45</c:v>
                </c:pt>
                <c:pt idx="1">
                  <c:v>90</c:v>
                </c:pt>
                <c:pt idx="2">
                  <c:v>140</c:v>
                </c:pt>
                <c:pt idx="3">
                  <c:v>160</c:v>
                </c:pt>
                <c:pt idx="4">
                  <c:v>163.07692307692307</c:v>
                </c:pt>
                <c:pt idx="5">
                  <c:v>163.07692307692307</c:v>
                </c:pt>
                <c:pt idx="6">
                  <c:v>245</c:v>
                </c:pt>
              </c:numCache>
            </c:numRef>
          </c:xVal>
          <c:yVal>
            <c:numRef>
              <c:f>Sheet1!$K$9:$K$15</c:f>
              <c:numCache>
                <c:formatCode>General</c:formatCode>
                <c:ptCount val="7"/>
                <c:pt idx="0">
                  <c:v>135.1515</c:v>
                </c:pt>
                <c:pt idx="1">
                  <c:v>177.64499999999998</c:v>
                </c:pt>
                <c:pt idx="2">
                  <c:v>201.39499999999998</c:v>
                </c:pt>
                <c:pt idx="3">
                  <c:v>203.97899999999998</c:v>
                </c:pt>
                <c:pt idx="4">
                  <c:v>204.02576923076927</c:v>
                </c:pt>
                <c:pt idx="5">
                  <c:v>204.02576923076927</c:v>
                </c:pt>
                <c:pt idx="6">
                  <c:v>204.02576923076927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FA0E-432E-9976-26DF2CD1987B}"/>
            </c:ext>
          </c:extLst>
        </c:ser>
        <c:ser>
          <c:idx val="10"/>
          <c:order val="12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Sheet1!$J$33:$J$39</c:f>
              <c:numCache>
                <c:formatCode>General</c:formatCode>
                <c:ptCount val="7"/>
                <c:pt idx="0">
                  <c:v>45</c:v>
                </c:pt>
                <c:pt idx="1">
                  <c:v>90</c:v>
                </c:pt>
                <c:pt idx="2">
                  <c:v>130</c:v>
                </c:pt>
                <c:pt idx="3">
                  <c:v>150</c:v>
                </c:pt>
                <c:pt idx="4">
                  <c:v>156.54942965779469</c:v>
                </c:pt>
                <c:pt idx="5">
                  <c:v>156.54942965779469</c:v>
                </c:pt>
                <c:pt idx="6">
                  <c:v>245</c:v>
                </c:pt>
              </c:numCache>
            </c:numRef>
          </c:xVal>
          <c:yVal>
            <c:numRef>
              <c:f>Sheet1!$K$33:$K$39</c:f>
              <c:numCache>
                <c:formatCode>General</c:formatCode>
                <c:ptCount val="7"/>
                <c:pt idx="0">
                  <c:v>164.35900000000001</c:v>
                </c:pt>
                <c:pt idx="1">
                  <c:v>206.51500000000001</c:v>
                </c:pt>
                <c:pt idx="2">
                  <c:v>226.10300000000001</c:v>
                </c:pt>
                <c:pt idx="3">
                  <c:v>229.58500000000001</c:v>
                </c:pt>
                <c:pt idx="4">
                  <c:v>229.81062785171108</c:v>
                </c:pt>
                <c:pt idx="5">
                  <c:v>229.81062785171108</c:v>
                </c:pt>
                <c:pt idx="6">
                  <c:v>229.81062785171108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FA0E-432E-9976-26DF2CD1987B}"/>
            </c:ext>
          </c:extLst>
        </c:ser>
        <c:ser>
          <c:idx val="11"/>
          <c:order val="13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Sheet1!$J$58:$J$63</c:f>
              <c:numCache>
                <c:formatCode>General</c:formatCode>
                <c:ptCount val="6"/>
                <c:pt idx="0">
                  <c:v>24</c:v>
                </c:pt>
                <c:pt idx="1">
                  <c:v>70</c:v>
                </c:pt>
                <c:pt idx="2">
                  <c:v>140</c:v>
                </c:pt>
                <c:pt idx="3">
                  <c:v>184.41428571428571</c:v>
                </c:pt>
                <c:pt idx="4">
                  <c:v>200</c:v>
                </c:pt>
                <c:pt idx="5">
                  <c:v>224</c:v>
                </c:pt>
              </c:numCache>
            </c:numRef>
          </c:xVal>
          <c:yVal>
            <c:numRef>
              <c:f>Sheet1!$K$58:$K$63</c:f>
              <c:numCache>
                <c:formatCode>General</c:formatCode>
                <c:ptCount val="6"/>
                <c:pt idx="0">
                  <c:v>160.75559999999999</c:v>
                </c:pt>
                <c:pt idx="1">
                  <c:v>205.00299999999999</c:v>
                </c:pt>
                <c:pt idx="2">
                  <c:v>243.91599999999994</c:v>
                </c:pt>
                <c:pt idx="3">
                  <c:v>250.82020071428573</c:v>
                </c:pt>
                <c:pt idx="4">
                  <c:v>249.97000000000003</c:v>
                </c:pt>
                <c:pt idx="5">
                  <c:v>245.33559999999997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FA0E-432E-9976-26DF2CD1987B}"/>
            </c:ext>
          </c:extLst>
        </c:ser>
        <c:ser>
          <c:idx val="12"/>
          <c:order val="14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Sheet1!$J$117:$J$124</c:f>
              <c:numCache>
                <c:formatCode>General</c:formatCode>
                <c:ptCount val="8"/>
                <c:pt idx="0">
                  <c:v>35</c:v>
                </c:pt>
                <c:pt idx="1">
                  <c:v>70</c:v>
                </c:pt>
                <c:pt idx="2">
                  <c:v>100</c:v>
                </c:pt>
                <c:pt idx="3">
                  <c:v>140</c:v>
                </c:pt>
                <c:pt idx="4">
                  <c:v>160</c:v>
                </c:pt>
                <c:pt idx="5">
                  <c:v>163.96121883656511</c:v>
                </c:pt>
                <c:pt idx="6">
                  <c:v>163.96121883656511</c:v>
                </c:pt>
                <c:pt idx="7">
                  <c:v>235</c:v>
                </c:pt>
              </c:numCache>
            </c:numRef>
          </c:xVal>
          <c:yVal>
            <c:numRef>
              <c:f>Sheet1!$K$117:$K$124</c:f>
              <c:numCache>
                <c:formatCode>General</c:formatCode>
                <c:ptCount val="8"/>
                <c:pt idx="0">
                  <c:v>210.01075</c:v>
                </c:pt>
                <c:pt idx="1">
                  <c:v>238.17699999999999</c:v>
                </c:pt>
                <c:pt idx="2">
                  <c:v>255.28</c:v>
                </c:pt>
                <c:pt idx="3">
                  <c:v>267.976</c:v>
                </c:pt>
                <c:pt idx="4">
                  <c:v>269.99200000000002</c:v>
                </c:pt>
                <c:pt idx="5">
                  <c:v>270.04864542936286</c:v>
                </c:pt>
                <c:pt idx="6">
                  <c:v>270.04864542936286</c:v>
                </c:pt>
                <c:pt idx="7">
                  <c:v>270.04864542936286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FA0E-432E-9976-26DF2CD1987B}"/>
            </c:ext>
          </c:extLst>
        </c:ser>
        <c:ser>
          <c:idx val="13"/>
          <c:order val="15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Sheet1!$J$129:$J$136</c:f>
              <c:numCache>
                <c:formatCode>General</c:formatCode>
                <c:ptCount val="8"/>
                <c:pt idx="0">
                  <c:v>32</c:v>
                </c:pt>
                <c:pt idx="1">
                  <c:v>70</c:v>
                </c:pt>
                <c:pt idx="2">
                  <c:v>100</c:v>
                </c:pt>
                <c:pt idx="3">
                  <c:v>140</c:v>
                </c:pt>
                <c:pt idx="4">
                  <c:v>170</c:v>
                </c:pt>
                <c:pt idx="5">
                  <c:v>170.68493150684932</c:v>
                </c:pt>
                <c:pt idx="6">
                  <c:v>170.68493150684932</c:v>
                </c:pt>
                <c:pt idx="7">
                  <c:v>232</c:v>
                </c:pt>
              </c:numCache>
            </c:numRef>
          </c:xVal>
          <c:yVal>
            <c:numRef>
              <c:f>Sheet1!$K$129:$K$136</c:f>
              <c:numCache>
                <c:formatCode>General</c:formatCode>
                <c:ptCount val="8"/>
                <c:pt idx="0">
                  <c:v>172.90752000000001</c:v>
                </c:pt>
                <c:pt idx="1">
                  <c:v>199.46800000000002</c:v>
                </c:pt>
                <c:pt idx="2">
                  <c:v>214.48000000000002</c:v>
                </c:pt>
                <c:pt idx="3">
                  <c:v>226.32000000000002</c:v>
                </c:pt>
                <c:pt idx="4">
                  <c:v>229.06800000000004</c:v>
                </c:pt>
                <c:pt idx="5">
                  <c:v>229.06936986301372</c:v>
                </c:pt>
                <c:pt idx="6">
                  <c:v>229.06936986301372</c:v>
                </c:pt>
                <c:pt idx="7">
                  <c:v>229.06936986301372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FA0E-432E-9976-26DF2CD1987B}"/>
            </c:ext>
          </c:extLst>
        </c:ser>
        <c:ser>
          <c:idx val="14"/>
          <c:order val="16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Sheet1!$J$141:$J$148</c:f>
              <c:numCache>
                <c:formatCode>General</c:formatCode>
                <c:ptCount val="8"/>
                <c:pt idx="0">
                  <c:v>32</c:v>
                </c:pt>
                <c:pt idx="1">
                  <c:v>70</c:v>
                </c:pt>
                <c:pt idx="2">
                  <c:v>100</c:v>
                </c:pt>
                <c:pt idx="3">
                  <c:v>140</c:v>
                </c:pt>
                <c:pt idx="4">
                  <c:v>170</c:v>
                </c:pt>
                <c:pt idx="5">
                  <c:v>190</c:v>
                </c:pt>
                <c:pt idx="6">
                  <c:v>210</c:v>
                </c:pt>
                <c:pt idx="7">
                  <c:v>232</c:v>
                </c:pt>
              </c:numCache>
            </c:numRef>
          </c:xVal>
          <c:yVal>
            <c:numRef>
              <c:f>Sheet1!$K$141:$K$148</c:f>
              <c:numCache>
                <c:formatCode>General</c:formatCode>
                <c:ptCount val="8"/>
                <c:pt idx="0">
                  <c:v>212.59360000000001</c:v>
                </c:pt>
                <c:pt idx="1">
                  <c:v>232.84</c:v>
                </c:pt>
                <c:pt idx="2">
                  <c:v>244.54000000000002</c:v>
                </c:pt>
                <c:pt idx="3">
                  <c:v>254.26000000000002</c:v>
                </c:pt>
                <c:pt idx="4">
                  <c:v>257.14</c:v>
                </c:pt>
                <c:pt idx="5">
                  <c:v>256.95999999999998</c:v>
                </c:pt>
                <c:pt idx="6">
                  <c:v>255.10000000000002</c:v>
                </c:pt>
                <c:pt idx="7">
                  <c:v>251.11360000000002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FA0E-432E-9976-26DF2CD1987B}"/>
            </c:ext>
          </c:extLst>
        </c:ser>
        <c:ser>
          <c:idx val="15"/>
          <c:order val="17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Sheet1!$J$153:$J$159</c:f>
              <c:numCache>
                <c:formatCode>General</c:formatCode>
                <c:ptCount val="7"/>
                <c:pt idx="0">
                  <c:v>32</c:v>
                </c:pt>
                <c:pt idx="1">
                  <c:v>60</c:v>
                </c:pt>
                <c:pt idx="2">
                  <c:v>90</c:v>
                </c:pt>
                <c:pt idx="3">
                  <c:v>115</c:v>
                </c:pt>
                <c:pt idx="4">
                  <c:v>118.03472222222223</c:v>
                </c:pt>
                <c:pt idx="5">
                  <c:v>118.03472222222223</c:v>
                </c:pt>
                <c:pt idx="6">
                  <c:v>232</c:v>
                </c:pt>
              </c:numCache>
            </c:numRef>
          </c:xVal>
          <c:yVal>
            <c:numRef>
              <c:f>Sheet1!$K$153:$K$159</c:f>
              <c:numCache>
                <c:formatCode>General</c:formatCode>
                <c:ptCount val="7"/>
                <c:pt idx="0">
                  <c:v>176.554</c:v>
                </c:pt>
                <c:pt idx="1">
                  <c:v>234.64279999999999</c:v>
                </c:pt>
                <c:pt idx="2">
                  <c:v>271.82480000000004</c:v>
                </c:pt>
                <c:pt idx="3">
                  <c:v>283.00979999999998</c:v>
                </c:pt>
                <c:pt idx="4">
                  <c:v>283.14241736111114</c:v>
                </c:pt>
                <c:pt idx="5">
                  <c:v>283.14241736111114</c:v>
                </c:pt>
                <c:pt idx="6">
                  <c:v>283.14241736111114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FA0E-432E-9976-26DF2CD1987B}"/>
            </c:ext>
          </c:extLst>
        </c:ser>
        <c:ser>
          <c:idx val="16"/>
          <c:order val="18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Sheet1!$J$166:$J$174</c:f>
              <c:numCache>
                <c:formatCode>General</c:formatCode>
                <c:ptCount val="9"/>
                <c:pt idx="0">
                  <c:v>32</c:v>
                </c:pt>
                <c:pt idx="1">
                  <c:v>60</c:v>
                </c:pt>
                <c:pt idx="2">
                  <c:v>90</c:v>
                </c:pt>
                <c:pt idx="3">
                  <c:v>120</c:v>
                </c:pt>
                <c:pt idx="4">
                  <c:v>150</c:v>
                </c:pt>
                <c:pt idx="5">
                  <c:v>180</c:v>
                </c:pt>
                <c:pt idx="6">
                  <c:v>181.46723646723646</c:v>
                </c:pt>
                <c:pt idx="7">
                  <c:v>181.46723646723646</c:v>
                </c:pt>
                <c:pt idx="8">
                  <c:v>232</c:v>
                </c:pt>
              </c:numCache>
            </c:numRef>
          </c:xVal>
          <c:yVal>
            <c:numRef>
              <c:f>Sheet1!$K$166:$K$174</c:f>
              <c:numCache>
                <c:formatCode>General</c:formatCode>
                <c:ptCount val="9"/>
                <c:pt idx="0">
                  <c:v>136.26275999999999</c:v>
                </c:pt>
                <c:pt idx="1">
                  <c:v>162.89020000000002</c:v>
                </c:pt>
                <c:pt idx="2">
                  <c:v>185.31219999999999</c:v>
                </c:pt>
                <c:pt idx="3">
                  <c:v>201.41619999999998</c:v>
                </c:pt>
                <c:pt idx="4">
                  <c:v>211.2022</c:v>
                </c:pt>
                <c:pt idx="5">
                  <c:v>214.67020000000002</c:v>
                </c:pt>
                <c:pt idx="6">
                  <c:v>214.67775626780627</c:v>
                </c:pt>
                <c:pt idx="7">
                  <c:v>214.67775626780627</c:v>
                </c:pt>
                <c:pt idx="8">
                  <c:v>214.67775626780627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2-FA0E-432E-9976-26DF2CD1987B}"/>
            </c:ext>
          </c:extLst>
        </c:ser>
        <c:ser>
          <c:idx val="18"/>
          <c:order val="19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Sheet1!$J$180:$J$188</c:f>
              <c:numCache>
                <c:formatCode>General</c:formatCode>
                <c:ptCount val="9"/>
                <c:pt idx="0">
                  <c:v>32</c:v>
                </c:pt>
                <c:pt idx="1">
                  <c:v>55</c:v>
                </c:pt>
                <c:pt idx="2">
                  <c:v>85</c:v>
                </c:pt>
                <c:pt idx="3">
                  <c:v>115</c:v>
                </c:pt>
                <c:pt idx="4">
                  <c:v>140</c:v>
                </c:pt>
                <c:pt idx="5">
                  <c:v>160</c:v>
                </c:pt>
                <c:pt idx="6">
                  <c:v>164.46347031963469</c:v>
                </c:pt>
                <c:pt idx="7">
                  <c:v>164.46347031963469</c:v>
                </c:pt>
                <c:pt idx="8">
                  <c:v>232</c:v>
                </c:pt>
              </c:numCache>
            </c:numRef>
          </c:xVal>
          <c:yVal>
            <c:numRef>
              <c:f>Sheet1!$K$180:$K$188</c:f>
              <c:numCache>
                <c:formatCode>General</c:formatCode>
                <c:ptCount val="9"/>
                <c:pt idx="0">
                  <c:v>172.91728000000001</c:v>
                </c:pt>
                <c:pt idx="1">
                  <c:v>197.28899999999999</c:v>
                </c:pt>
                <c:pt idx="2">
                  <c:v>222.114</c:v>
                </c:pt>
                <c:pt idx="3">
                  <c:v>239.05500000000001</c:v>
                </c:pt>
                <c:pt idx="4">
                  <c:v>247.15000000000003</c:v>
                </c:pt>
                <c:pt idx="5">
                  <c:v>249.68400000000003</c:v>
                </c:pt>
                <c:pt idx="6">
                  <c:v>249.77126084474887</c:v>
                </c:pt>
                <c:pt idx="7">
                  <c:v>249.77126084474887</c:v>
                </c:pt>
                <c:pt idx="8">
                  <c:v>249.77126084474887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3-FA0E-432E-9976-26DF2CD1987B}"/>
            </c:ext>
          </c:extLst>
        </c:ser>
        <c:ser>
          <c:idx val="21"/>
          <c:order val="20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circle"/>
            <c:size val="7"/>
            <c:spPr>
              <a:gradFill rotWithShape="1">
                <a:gsLst>
                  <a:gs pos="0">
                    <a:schemeClr val="accent4">
                      <a:lumMod val="8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8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8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Sheet1!$J$194:$J$203</c:f>
              <c:numCache>
                <c:formatCode>General</c:formatCode>
                <c:ptCount val="10"/>
                <c:pt idx="0">
                  <c:v>32</c:v>
                </c:pt>
                <c:pt idx="1">
                  <c:v>50</c:v>
                </c:pt>
                <c:pt idx="2">
                  <c:v>80</c:v>
                </c:pt>
                <c:pt idx="3">
                  <c:v>110</c:v>
                </c:pt>
                <c:pt idx="4">
                  <c:v>140</c:v>
                </c:pt>
                <c:pt idx="5">
                  <c:v>170</c:v>
                </c:pt>
                <c:pt idx="6">
                  <c:v>185</c:v>
                </c:pt>
                <c:pt idx="7">
                  <c:v>189.75206611570246</c:v>
                </c:pt>
                <c:pt idx="8">
                  <c:v>189.75206611570246</c:v>
                </c:pt>
                <c:pt idx="9">
                  <c:v>232</c:v>
                </c:pt>
              </c:numCache>
            </c:numRef>
          </c:xVal>
          <c:yVal>
            <c:numRef>
              <c:f>Sheet1!$K$194:$K$203</c:f>
              <c:numCache>
                <c:formatCode>General</c:formatCode>
                <c:ptCount val="10"/>
                <c:pt idx="0">
                  <c:v>157.26608000000002</c:v>
                </c:pt>
                <c:pt idx="1">
                  <c:v>176.70500000000001</c:v>
                </c:pt>
                <c:pt idx="2">
                  <c:v>203.876</c:v>
                </c:pt>
                <c:pt idx="3">
                  <c:v>224.51300000000003</c:v>
                </c:pt>
                <c:pt idx="4">
                  <c:v>238.61600000000001</c:v>
                </c:pt>
                <c:pt idx="5">
                  <c:v>246.185</c:v>
                </c:pt>
                <c:pt idx="6">
                  <c:v>247.51924999999997</c:v>
                </c:pt>
                <c:pt idx="7">
                  <c:v>247.60122314049588</c:v>
                </c:pt>
                <c:pt idx="8">
                  <c:v>247.60122314049588</c:v>
                </c:pt>
                <c:pt idx="9">
                  <c:v>247.60122314049588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4-FA0E-432E-9976-26DF2CD1987B}"/>
            </c:ext>
          </c:extLst>
        </c:ser>
        <c:ser>
          <c:idx val="19"/>
          <c:order val="21"/>
          <c:tx>
            <c:v>MRTN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5"/>
            <c:spPr>
              <a:solidFill>
                <a:srgbClr val="00B05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Sheet1!$V$33</c:f>
              <c:numCache>
                <c:formatCode>General</c:formatCode>
                <c:ptCount val="1"/>
                <c:pt idx="0">
                  <c:v>156</c:v>
                </c:pt>
              </c:numCache>
            </c:numRef>
          </c:xVal>
          <c:yVal>
            <c:numRef>
              <c:f>Sheet1!$W$33</c:f>
              <c:numCache>
                <c:formatCode>General</c:formatCode>
                <c:ptCount val="1"/>
                <c:pt idx="0">
                  <c:v>242.5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FA0E-432E-9976-26DF2CD198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265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11"/>
        <c:delete val="1"/>
      </c:legendEntry>
      <c:legendEntry>
        <c:idx val="12"/>
        <c:delete val="1"/>
      </c:legendEntry>
      <c:legendEntry>
        <c:idx val="13"/>
        <c:delete val="1"/>
      </c:legendEntry>
      <c:legendEntry>
        <c:idx val="14"/>
        <c:delete val="1"/>
      </c:legendEntry>
      <c:legendEntry>
        <c:idx val="15"/>
        <c:delete val="1"/>
      </c:legendEntry>
      <c:legendEntry>
        <c:idx val="16"/>
        <c:delete val="1"/>
      </c:legendEntry>
      <c:legendEntry>
        <c:idx val="17"/>
        <c:delete val="1"/>
      </c:legendEntry>
      <c:legendEntry>
        <c:idx val="18"/>
        <c:delete val="1"/>
      </c:legendEntry>
      <c:legendEntry>
        <c:idx val="19"/>
        <c:delete val="1"/>
      </c:legendEntry>
      <c:legendEntry>
        <c:idx val="2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Champaign County, Soy-Corn, 8 site-years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Sheet1!$C$2</c:f>
              <c:strCache>
                <c:ptCount val="1"/>
                <c:pt idx="0">
                  <c:v>2014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4F81BD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Sheet1!$B$3:$B$8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Sheet1!$C$3:$C$8</c:f>
              <c:numCache>
                <c:formatCode>General</c:formatCode>
                <c:ptCount val="6"/>
                <c:pt idx="0">
                  <c:v>110.96462340334854</c:v>
                </c:pt>
                <c:pt idx="1">
                  <c:v>162.34587528158295</c:v>
                </c:pt>
                <c:pt idx="2">
                  <c:v>214.1635974165398</c:v>
                </c:pt>
                <c:pt idx="3">
                  <c:v>224.38448950177573</c:v>
                </c:pt>
                <c:pt idx="4">
                  <c:v>231.26950972704211</c:v>
                </c:pt>
                <c:pt idx="5">
                  <c:v>224.75660112952087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AE6-4FC5-8F66-2771E9B48F51}"/>
            </c:ext>
          </c:extLst>
        </c:ser>
        <c:ser>
          <c:idx val="1"/>
          <c:order val="1"/>
          <c:tx>
            <c:strRef>
              <c:f>Sheet1!$D$2</c:f>
              <c:strCache>
                <c:ptCount val="1"/>
                <c:pt idx="0">
                  <c:v>2015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FF000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Sheet1!$B$3:$B$8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Sheet1!$D$3:$D$8</c:f>
              <c:numCache>
                <c:formatCode>General</c:formatCode>
                <c:ptCount val="6"/>
                <c:pt idx="0">
                  <c:v>157.86717478991596</c:v>
                </c:pt>
                <c:pt idx="1">
                  <c:v>197.19034453781515</c:v>
                </c:pt>
                <c:pt idx="2">
                  <c:v>227.03321512605044</c:v>
                </c:pt>
                <c:pt idx="3">
                  <c:v>225.49844705882347</c:v>
                </c:pt>
                <c:pt idx="4">
                  <c:v>241.75189915966385</c:v>
                </c:pt>
                <c:pt idx="5">
                  <c:v>232.41496974789916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AE6-4FC5-8F66-2771E9B48F51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2016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5B9BD5">
                  <a:lumMod val="40000"/>
                  <a:lumOff val="60000"/>
                </a:srgbClr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Sheet1!$B$3:$B$8</c:f>
              <c:numCache>
                <c:formatCode>General</c:formatCode>
                <c:ptCount val="6"/>
                <c:pt idx="0">
                  <c:v>0</c:v>
                </c:pt>
                <c:pt idx="1">
                  <c:v>50</c:v>
                </c:pt>
                <c:pt idx="2">
                  <c:v>100</c:v>
                </c:pt>
                <c:pt idx="3">
                  <c:v>150</c:v>
                </c:pt>
                <c:pt idx="4">
                  <c:v>200</c:v>
                </c:pt>
                <c:pt idx="5">
                  <c:v>250</c:v>
                </c:pt>
              </c:numCache>
            </c:numRef>
          </c:xVal>
          <c:yVal>
            <c:numRef>
              <c:f>Sheet1!$E$3:$E$8</c:f>
              <c:numCache>
                <c:formatCode>General</c:formatCode>
                <c:ptCount val="6"/>
                <c:pt idx="0">
                  <c:v>124.24884694074073</c:v>
                </c:pt>
                <c:pt idx="1">
                  <c:v>182.08340683703702</c:v>
                </c:pt>
                <c:pt idx="2">
                  <c:v>216.43525962962963</c:v>
                </c:pt>
                <c:pt idx="3">
                  <c:v>218.9784705259259</c:v>
                </c:pt>
                <c:pt idx="4">
                  <c:v>220.78714777777779</c:v>
                </c:pt>
                <c:pt idx="5">
                  <c:v>221.63718948148144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AE6-4FC5-8F66-2771E9B48F51}"/>
            </c:ext>
          </c:extLst>
        </c:ser>
        <c:ser>
          <c:idx val="3"/>
          <c:order val="3"/>
          <c:tx>
            <c:v>2017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92D05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Sheet1!$B$24:$B$29</c:f>
              <c:numCache>
                <c:formatCode>General</c:formatCode>
                <c:ptCount val="6"/>
                <c:pt idx="0">
                  <c:v>8</c:v>
                </c:pt>
                <c:pt idx="1">
                  <c:v>58</c:v>
                </c:pt>
                <c:pt idx="2">
                  <c:v>108</c:v>
                </c:pt>
                <c:pt idx="3">
                  <c:v>158</c:v>
                </c:pt>
                <c:pt idx="4">
                  <c:v>208</c:v>
                </c:pt>
                <c:pt idx="5">
                  <c:v>258</c:v>
                </c:pt>
              </c:numCache>
            </c:numRef>
          </c:xVal>
          <c:yVal>
            <c:numRef>
              <c:f>Sheet1!$C$24:$C$29</c:f>
              <c:numCache>
                <c:formatCode>General</c:formatCode>
                <c:ptCount val="6"/>
                <c:pt idx="0">
                  <c:v>212.83799418493732</c:v>
                </c:pt>
                <c:pt idx="1">
                  <c:v>236.17717932600712</c:v>
                </c:pt>
                <c:pt idx="2">
                  <c:v>244.32212055546643</c:v>
                </c:pt>
                <c:pt idx="3">
                  <c:v>243.65093353175124</c:v>
                </c:pt>
                <c:pt idx="4">
                  <c:v>243.02418376632878</c:v>
                </c:pt>
                <c:pt idx="5">
                  <c:v>241.90710036665155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AE6-4FC5-8F66-2771E9B48F51}"/>
            </c:ext>
          </c:extLst>
        </c:ser>
        <c:ser>
          <c:idx val="10"/>
          <c:order val="4"/>
          <c:tx>
            <c:v>2018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00206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Sheet1!$B$31:$B$36</c:f>
              <c:numCache>
                <c:formatCode>General</c:formatCode>
                <c:ptCount val="6"/>
                <c:pt idx="0">
                  <c:v>35</c:v>
                </c:pt>
                <c:pt idx="1">
                  <c:v>85</c:v>
                </c:pt>
                <c:pt idx="2">
                  <c:v>135</c:v>
                </c:pt>
                <c:pt idx="3">
                  <c:v>185</c:v>
                </c:pt>
                <c:pt idx="4">
                  <c:v>235</c:v>
                </c:pt>
                <c:pt idx="5">
                  <c:v>285</c:v>
                </c:pt>
              </c:numCache>
            </c:numRef>
          </c:xVal>
          <c:yVal>
            <c:numRef>
              <c:f>Sheet1!$C$31:$C$36</c:f>
              <c:numCache>
                <c:formatCode>General</c:formatCode>
                <c:ptCount val="6"/>
                <c:pt idx="0">
                  <c:v>161.33426557263377</c:v>
                </c:pt>
                <c:pt idx="1">
                  <c:v>219.38933483019926</c:v>
                </c:pt>
                <c:pt idx="2">
                  <c:v>255.89968796949037</c:v>
                </c:pt>
                <c:pt idx="3">
                  <c:v>265.62147892555839</c:v>
                </c:pt>
                <c:pt idx="4">
                  <c:v>278.64899044097007</c:v>
                </c:pt>
                <c:pt idx="5">
                  <c:v>283.92479899621929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AE6-4FC5-8F66-2771E9B48F51}"/>
            </c:ext>
          </c:extLst>
        </c:ser>
        <c:ser>
          <c:idx val="4"/>
          <c:order val="5"/>
          <c:spPr>
            <a:ln w="31750" cap="rnd">
              <a:solidFill>
                <a:srgbClr val="5B9BD5"/>
              </a:solidFill>
              <a:round/>
            </a:ln>
            <a:effectLst/>
          </c:spPr>
          <c:marker>
            <c:symbol val="none"/>
          </c:marker>
          <c:xVal>
            <c:numRef>
              <c:f>Sheet1!$Q$3:$Q$11</c:f>
              <c:numCache>
                <c:formatCode>General</c:formatCode>
                <c:ptCount val="9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150</c:v>
                </c:pt>
                <c:pt idx="6">
                  <c:v>169.86682808716708</c:v>
                </c:pt>
                <c:pt idx="7">
                  <c:v>169.86682808716708</c:v>
                </c:pt>
                <c:pt idx="8">
                  <c:v>250</c:v>
                </c:pt>
              </c:numCache>
            </c:numRef>
          </c:xVal>
          <c:yVal>
            <c:numRef>
              <c:f>Sheet1!$R$3:$R$11</c:f>
              <c:numCache>
                <c:formatCode>General</c:formatCode>
                <c:ptCount val="9"/>
                <c:pt idx="0">
                  <c:v>108.8</c:v>
                </c:pt>
                <c:pt idx="1">
                  <c:v>147.17599999999999</c:v>
                </c:pt>
                <c:pt idx="2">
                  <c:v>178.11799999999999</c:v>
                </c:pt>
                <c:pt idx="3">
                  <c:v>201.626</c:v>
                </c:pt>
                <c:pt idx="4">
                  <c:v>217.70000000000002</c:v>
                </c:pt>
                <c:pt idx="5">
                  <c:v>226.33999999999997</c:v>
                </c:pt>
                <c:pt idx="6">
                  <c:v>227.97007324455208</c:v>
                </c:pt>
                <c:pt idx="7">
                  <c:v>227.97007324455208</c:v>
                </c:pt>
                <c:pt idx="8">
                  <c:v>227.97007324455208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AE6-4FC5-8F66-2771E9B48F51}"/>
            </c:ext>
          </c:extLst>
        </c:ser>
        <c:ser>
          <c:idx val="5"/>
          <c:order val="6"/>
          <c:spPr>
            <a:ln w="317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Sheet1!$Q$14:$Q$21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152.21884498480244</c:v>
                </c:pt>
                <c:pt idx="6">
                  <c:v>152.21884498480244</c:v>
                </c:pt>
                <c:pt idx="7">
                  <c:v>250</c:v>
                </c:pt>
              </c:numCache>
            </c:numRef>
          </c:xVal>
          <c:yVal>
            <c:numRef>
              <c:f>Sheet1!$R$14:$R$21</c:f>
              <c:numCache>
                <c:formatCode>General</c:formatCode>
                <c:ptCount val="8"/>
                <c:pt idx="0">
                  <c:v>157.30000000000001</c:v>
                </c:pt>
                <c:pt idx="1">
                  <c:v>184.387</c:v>
                </c:pt>
                <c:pt idx="2">
                  <c:v>205.55200000000002</c:v>
                </c:pt>
                <c:pt idx="3">
                  <c:v>220.79500000000002</c:v>
                </c:pt>
                <c:pt idx="4">
                  <c:v>230.11600000000001</c:v>
                </c:pt>
                <c:pt idx="5">
                  <c:v>233.53119756838908</c:v>
                </c:pt>
                <c:pt idx="6">
                  <c:v>233.53119756838908</c:v>
                </c:pt>
                <c:pt idx="7">
                  <c:v>233.53119756838908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AE6-4FC5-8F66-2771E9B48F51}"/>
            </c:ext>
          </c:extLst>
        </c:ser>
        <c:ser>
          <c:idx val="6"/>
          <c:order val="7"/>
          <c:spPr>
            <a:ln w="31750" cap="rnd">
              <a:solidFill>
                <a:srgbClr val="5B9BD5">
                  <a:lumMod val="40000"/>
                  <a:lumOff val="60000"/>
                </a:srgbClr>
              </a:solidFill>
              <a:round/>
            </a:ln>
            <a:effectLst/>
          </c:spPr>
          <c:marker>
            <c:symbol val="none"/>
          </c:marker>
          <c:xVal>
            <c:numRef>
              <c:f>Sheet1!$Q$23:$Q$30</c:f>
              <c:numCache>
                <c:formatCode>General</c:formatCode>
                <c:ptCount val="8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  <c:pt idx="5">
                  <c:v>132.1480144404332</c:v>
                </c:pt>
                <c:pt idx="6">
                  <c:v>132.1480144404332</c:v>
                </c:pt>
                <c:pt idx="7">
                  <c:v>250</c:v>
                </c:pt>
              </c:numCache>
            </c:numRef>
          </c:xVal>
          <c:yVal>
            <c:numRef>
              <c:f>Sheet1!$R$23:$R$30</c:f>
              <c:numCache>
                <c:formatCode>General</c:formatCode>
                <c:ptCount val="8"/>
                <c:pt idx="0">
                  <c:v>123.9</c:v>
                </c:pt>
                <c:pt idx="1">
                  <c:v>162.84000000000003</c:v>
                </c:pt>
                <c:pt idx="2">
                  <c:v>191.80800000000002</c:v>
                </c:pt>
                <c:pt idx="3">
                  <c:v>210.804</c:v>
                </c:pt>
                <c:pt idx="4">
                  <c:v>219.82800000000003</c:v>
                </c:pt>
                <c:pt idx="5">
                  <c:v>220.64556137184118</c:v>
                </c:pt>
                <c:pt idx="6">
                  <c:v>220.64556137184118</c:v>
                </c:pt>
                <c:pt idx="7">
                  <c:v>220.64556137184118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5AE6-4FC5-8F66-2771E9B48F51}"/>
            </c:ext>
          </c:extLst>
        </c:ser>
        <c:ser>
          <c:idx val="7"/>
          <c:order val="8"/>
          <c:spPr>
            <a:ln w="317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xVal>
            <c:numRef>
              <c:f>Sheet1!$Q$33:$Q$39</c:f>
              <c:numCache>
                <c:formatCode>General</c:formatCode>
                <c:ptCount val="7"/>
                <c:pt idx="0">
                  <c:v>8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104.34250764525994</c:v>
                </c:pt>
                <c:pt idx="5">
                  <c:v>104.34250764525994</c:v>
                </c:pt>
                <c:pt idx="6">
                  <c:v>258</c:v>
                </c:pt>
              </c:numCache>
            </c:numRef>
          </c:xVal>
          <c:yVal>
            <c:numRef>
              <c:f>Sheet1!$R$33:$R$39</c:f>
              <c:numCache>
                <c:formatCode>General</c:formatCode>
                <c:ptCount val="7"/>
                <c:pt idx="0">
                  <c:v>212.84992</c:v>
                </c:pt>
                <c:pt idx="1">
                  <c:v>225.12899999999999</c:v>
                </c:pt>
                <c:pt idx="2">
                  <c:v>236.77199999999999</c:v>
                </c:pt>
                <c:pt idx="3">
                  <c:v>242.52900000000002</c:v>
                </c:pt>
                <c:pt idx="4">
                  <c:v>243.20166360856271</c:v>
                </c:pt>
                <c:pt idx="5">
                  <c:v>243.20166360856271</c:v>
                </c:pt>
                <c:pt idx="6">
                  <c:v>243.20166360856271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5AE6-4FC5-8F66-2771E9B48F51}"/>
            </c:ext>
          </c:extLst>
        </c:ser>
        <c:ser>
          <c:idx val="9"/>
          <c:order val="9"/>
          <c:spPr>
            <a:ln w="3175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xVal>
            <c:numRef>
              <c:f>Sheet1!$Q$42:$Q$53</c:f>
              <c:numCache>
                <c:formatCode>General</c:formatCode>
                <c:ptCount val="12"/>
                <c:pt idx="0">
                  <c:v>35</c:v>
                </c:pt>
                <c:pt idx="1">
                  <c:v>60</c:v>
                </c:pt>
                <c:pt idx="2">
                  <c:v>85</c:v>
                </c:pt>
                <c:pt idx="3">
                  <c:v>110</c:v>
                </c:pt>
                <c:pt idx="4">
                  <c:v>135</c:v>
                </c:pt>
                <c:pt idx="5">
                  <c:v>160</c:v>
                </c:pt>
                <c:pt idx="6">
                  <c:v>185</c:v>
                </c:pt>
                <c:pt idx="7">
                  <c:v>210</c:v>
                </c:pt>
                <c:pt idx="8">
                  <c:v>220</c:v>
                </c:pt>
                <c:pt idx="9">
                  <c:v>226.53481012658227</c:v>
                </c:pt>
                <c:pt idx="10">
                  <c:v>226.53481012658227</c:v>
                </c:pt>
                <c:pt idx="11">
                  <c:v>285</c:v>
                </c:pt>
              </c:numCache>
            </c:numRef>
          </c:xVal>
          <c:yVal>
            <c:numRef>
              <c:f>Sheet1!$R$42:$R$53</c:f>
              <c:numCache>
                <c:formatCode>General</c:formatCode>
                <c:ptCount val="12"/>
                <c:pt idx="0">
                  <c:v>163.4385</c:v>
                </c:pt>
                <c:pt idx="1">
                  <c:v>191.726</c:v>
                </c:pt>
                <c:pt idx="2">
                  <c:v>216.0635</c:v>
                </c:pt>
                <c:pt idx="3">
                  <c:v>236.45100000000002</c:v>
                </c:pt>
                <c:pt idx="4">
                  <c:v>252.88849999999996</c:v>
                </c:pt>
                <c:pt idx="5">
                  <c:v>265.37599999999998</c:v>
                </c:pt>
                <c:pt idx="6">
                  <c:v>273.9135</c:v>
                </c:pt>
                <c:pt idx="7">
                  <c:v>278.50099999999998</c:v>
                </c:pt>
                <c:pt idx="8">
                  <c:v>279.23</c:v>
                </c:pt>
                <c:pt idx="9">
                  <c:v>279.36494382911394</c:v>
                </c:pt>
                <c:pt idx="10">
                  <c:v>279.36494382911394</c:v>
                </c:pt>
                <c:pt idx="11">
                  <c:v>279.36494382911394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5AE6-4FC5-8F66-2771E9B48F51}"/>
            </c:ext>
          </c:extLst>
        </c:ser>
        <c:ser>
          <c:idx val="11"/>
          <c:order val="10"/>
          <c:tx>
            <c:v>2019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FFC00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Sheet1!$B$38:$B$43</c:f>
              <c:numCache>
                <c:formatCode>General</c:formatCode>
                <c:ptCount val="6"/>
                <c:pt idx="0">
                  <c:v>42</c:v>
                </c:pt>
                <c:pt idx="1">
                  <c:v>92</c:v>
                </c:pt>
                <c:pt idx="2">
                  <c:v>142</c:v>
                </c:pt>
                <c:pt idx="3">
                  <c:v>192</c:v>
                </c:pt>
                <c:pt idx="4">
                  <c:v>242</c:v>
                </c:pt>
                <c:pt idx="5">
                  <c:v>292</c:v>
                </c:pt>
              </c:numCache>
            </c:numRef>
          </c:xVal>
          <c:yVal>
            <c:numRef>
              <c:f>Sheet1!$C$38:$C$43</c:f>
              <c:numCache>
                <c:formatCode>General</c:formatCode>
                <c:ptCount val="6"/>
                <c:pt idx="0">
                  <c:v>191.79576854363793</c:v>
                </c:pt>
                <c:pt idx="1">
                  <c:v>229.07694699927211</c:v>
                </c:pt>
                <c:pt idx="2">
                  <c:v>243.66011711771321</c:v>
                </c:pt>
                <c:pt idx="3">
                  <c:v>245.90669953020577</c:v>
                </c:pt>
                <c:pt idx="4">
                  <c:v>253.85900880037056</c:v>
                </c:pt>
                <c:pt idx="5">
                  <c:v>252.71370012571958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AE6-4FC5-8F66-2771E9B48F51}"/>
            </c:ext>
          </c:extLst>
        </c:ser>
        <c:ser>
          <c:idx val="12"/>
          <c:order val="11"/>
          <c:spPr>
            <a:ln w="317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Sheet1!$Q$56:$Q$66</c:f>
              <c:numCache>
                <c:formatCode>General</c:formatCode>
                <c:ptCount val="11"/>
                <c:pt idx="0">
                  <c:v>42</c:v>
                </c:pt>
                <c:pt idx="1">
                  <c:v>70</c:v>
                </c:pt>
                <c:pt idx="2">
                  <c:v>90</c:v>
                </c:pt>
                <c:pt idx="3">
                  <c:v>110</c:v>
                </c:pt>
                <c:pt idx="4">
                  <c:v>130</c:v>
                </c:pt>
                <c:pt idx="5">
                  <c:v>140</c:v>
                </c:pt>
                <c:pt idx="6">
                  <c:v>160</c:v>
                </c:pt>
                <c:pt idx="7">
                  <c:v>175</c:v>
                </c:pt>
                <c:pt idx="8">
                  <c:v>179.640522875817</c:v>
                </c:pt>
                <c:pt idx="9">
                  <c:v>179.640522875817</c:v>
                </c:pt>
                <c:pt idx="10">
                  <c:v>292</c:v>
                </c:pt>
              </c:numCache>
            </c:numRef>
          </c:xVal>
          <c:yVal>
            <c:numRef>
              <c:f>Sheet1!$R$56:$R$66</c:f>
              <c:numCache>
                <c:formatCode>General</c:formatCode>
                <c:ptCount val="11"/>
                <c:pt idx="0">
                  <c:v>192.47695999999999</c:v>
                </c:pt>
                <c:pt idx="1">
                  <c:v>213.66399999999999</c:v>
                </c:pt>
                <c:pt idx="2">
                  <c:v>225.85999999999999</c:v>
                </c:pt>
                <c:pt idx="3">
                  <c:v>235.608</c:v>
                </c:pt>
                <c:pt idx="4">
                  <c:v>242.90799999999996</c:v>
                </c:pt>
                <c:pt idx="5">
                  <c:v>245.64</c:v>
                </c:pt>
                <c:pt idx="6">
                  <c:v>249.26799999999997</c:v>
                </c:pt>
                <c:pt idx="7">
                  <c:v>250.38249999999999</c:v>
                </c:pt>
                <c:pt idx="8">
                  <c:v>250.44839542483663</c:v>
                </c:pt>
                <c:pt idx="9">
                  <c:v>250.44839542483663</c:v>
                </c:pt>
                <c:pt idx="10">
                  <c:v>250.44839542483663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5AE6-4FC5-8F66-2771E9B48F51}"/>
            </c:ext>
          </c:extLst>
        </c:ser>
        <c:ser>
          <c:idx val="13"/>
          <c:order val="12"/>
          <c:tx>
            <c:v>2020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7030A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Sheet1!$B$45:$B$50</c:f>
              <c:numCache>
                <c:formatCode>General</c:formatCode>
                <c:ptCount val="6"/>
                <c:pt idx="0">
                  <c:v>70</c:v>
                </c:pt>
                <c:pt idx="1">
                  <c:v>120</c:v>
                </c:pt>
                <c:pt idx="2">
                  <c:v>170</c:v>
                </c:pt>
                <c:pt idx="3">
                  <c:v>220</c:v>
                </c:pt>
                <c:pt idx="4">
                  <c:v>270</c:v>
                </c:pt>
                <c:pt idx="5">
                  <c:v>320</c:v>
                </c:pt>
              </c:numCache>
            </c:numRef>
          </c:xVal>
          <c:yVal>
            <c:numRef>
              <c:f>Sheet1!$C$45:$C$50</c:f>
              <c:numCache>
                <c:formatCode>General</c:formatCode>
                <c:ptCount val="6"/>
                <c:pt idx="0">
                  <c:v>133.02686813186813</c:v>
                </c:pt>
                <c:pt idx="1">
                  <c:v>202.49432126696834</c:v>
                </c:pt>
                <c:pt idx="2">
                  <c:v>236.78808338720103</c:v>
                </c:pt>
                <c:pt idx="3">
                  <c:v>260.07139301874594</c:v>
                </c:pt>
                <c:pt idx="4">
                  <c:v>270.43030704589529</c:v>
                </c:pt>
                <c:pt idx="5">
                  <c:v>272.96684873949579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5AE6-4FC5-8F66-2771E9B48F51}"/>
            </c:ext>
          </c:extLst>
        </c:ser>
        <c:ser>
          <c:idx val="14"/>
          <c:order val="13"/>
          <c:spPr>
            <a:ln w="3175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Sheet1!$Q$68:$Q$78</c:f>
              <c:numCache>
                <c:formatCode>General</c:formatCode>
                <c:ptCount val="11"/>
                <c:pt idx="0">
                  <c:v>70</c:v>
                </c:pt>
                <c:pt idx="1">
                  <c:v>90</c:v>
                </c:pt>
                <c:pt idx="2">
                  <c:v>120</c:v>
                </c:pt>
                <c:pt idx="3">
                  <c:v>150</c:v>
                </c:pt>
                <c:pt idx="4">
                  <c:v>180</c:v>
                </c:pt>
                <c:pt idx="5">
                  <c:v>210</c:v>
                </c:pt>
                <c:pt idx="6">
                  <c:v>240</c:v>
                </c:pt>
                <c:pt idx="7">
                  <c:v>260</c:v>
                </c:pt>
                <c:pt idx="8">
                  <c:v>263.89972144846797</c:v>
                </c:pt>
                <c:pt idx="9">
                  <c:v>263.89972144846797</c:v>
                </c:pt>
                <c:pt idx="10">
                  <c:v>320</c:v>
                </c:pt>
              </c:numCache>
            </c:numRef>
          </c:xVal>
          <c:yVal>
            <c:numRef>
              <c:f>Sheet1!$R$68:$R$78</c:f>
              <c:numCache>
                <c:formatCode>General</c:formatCode>
                <c:ptCount val="11"/>
                <c:pt idx="0">
                  <c:v>135.7287</c:v>
                </c:pt>
                <c:pt idx="1">
                  <c:v>162.13670000000002</c:v>
                </c:pt>
                <c:pt idx="2">
                  <c:v>196.36370000000002</c:v>
                </c:pt>
                <c:pt idx="3">
                  <c:v>224.12870000000004</c:v>
                </c:pt>
                <c:pt idx="4">
                  <c:v>245.43170000000001</c:v>
                </c:pt>
                <c:pt idx="5">
                  <c:v>260.27269999999999</c:v>
                </c:pt>
                <c:pt idx="6">
                  <c:v>268.65170000000001</c:v>
                </c:pt>
                <c:pt idx="7">
                  <c:v>270.6477000000001</c:v>
                </c:pt>
                <c:pt idx="8">
                  <c:v>270.70229610027866</c:v>
                </c:pt>
                <c:pt idx="9">
                  <c:v>270.70229610027866</c:v>
                </c:pt>
                <c:pt idx="10">
                  <c:v>270.70229610027866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5AE6-4FC5-8F66-2771E9B48F51}"/>
            </c:ext>
          </c:extLst>
        </c:ser>
        <c:ser>
          <c:idx val="16"/>
          <c:order val="14"/>
          <c:tx>
            <c:v>2021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9"/>
            <c:spPr>
              <a:solidFill>
                <a:srgbClr val="FF6600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Sheet1!$B$52:$B$57</c:f>
              <c:numCache>
                <c:formatCode>General</c:formatCode>
                <c:ptCount val="6"/>
                <c:pt idx="0">
                  <c:v>59</c:v>
                </c:pt>
                <c:pt idx="1">
                  <c:v>109</c:v>
                </c:pt>
                <c:pt idx="2">
                  <c:v>159</c:v>
                </c:pt>
                <c:pt idx="3">
                  <c:v>209</c:v>
                </c:pt>
                <c:pt idx="4">
                  <c:v>259</c:v>
                </c:pt>
                <c:pt idx="5">
                  <c:v>309</c:v>
                </c:pt>
              </c:numCache>
            </c:numRef>
          </c:xVal>
          <c:yVal>
            <c:numRef>
              <c:f>Sheet1!$C$52:$C$57</c:f>
              <c:numCache>
                <c:formatCode>General</c:formatCode>
                <c:ptCount val="6"/>
                <c:pt idx="0">
                  <c:v>198.85466073753446</c:v>
                </c:pt>
                <c:pt idx="1">
                  <c:v>245.75011413015909</c:v>
                </c:pt>
                <c:pt idx="2">
                  <c:v>257.95916000202897</c:v>
                </c:pt>
                <c:pt idx="3">
                  <c:v>261.25713271223987</c:v>
                </c:pt>
                <c:pt idx="4">
                  <c:v>262.19496812809626</c:v>
                </c:pt>
                <c:pt idx="5">
                  <c:v>259.55699913768325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5AE6-4FC5-8F66-2771E9B48F51}"/>
            </c:ext>
          </c:extLst>
        </c:ser>
        <c:ser>
          <c:idx val="17"/>
          <c:order val="15"/>
          <c:spPr>
            <a:ln w="31750" cap="rnd">
              <a:solidFill>
                <a:srgbClr val="FF6600"/>
              </a:solidFill>
              <a:round/>
            </a:ln>
            <a:effectLst/>
          </c:spPr>
          <c:marker>
            <c:symbol val="none"/>
          </c:marker>
          <c:xVal>
            <c:numRef>
              <c:f>Sheet1!$Q$81:$Q$89</c:f>
              <c:numCache>
                <c:formatCode>General</c:formatCode>
                <c:ptCount val="9"/>
                <c:pt idx="0">
                  <c:v>59</c:v>
                </c:pt>
                <c:pt idx="1">
                  <c:v>80</c:v>
                </c:pt>
                <c:pt idx="2">
                  <c:v>100</c:v>
                </c:pt>
                <c:pt idx="3">
                  <c:v>120</c:v>
                </c:pt>
                <c:pt idx="4">
                  <c:v>140</c:v>
                </c:pt>
                <c:pt idx="5">
                  <c:v>155</c:v>
                </c:pt>
                <c:pt idx="6">
                  <c:v>156.26348228043145</c:v>
                </c:pt>
                <c:pt idx="7">
                  <c:v>156.26348228043145</c:v>
                </c:pt>
                <c:pt idx="8">
                  <c:v>309</c:v>
                </c:pt>
              </c:numCache>
            </c:numRef>
          </c:xVal>
          <c:yVal>
            <c:numRef>
              <c:f>Sheet1!$R$81:$R$89</c:f>
              <c:numCache>
                <c:formatCode>General</c:formatCode>
                <c:ptCount val="9"/>
                <c:pt idx="0">
                  <c:v>198.87800999999999</c:v>
                </c:pt>
                <c:pt idx="1">
                  <c:v>222.52800000000002</c:v>
                </c:pt>
                <c:pt idx="2">
                  <c:v>239.73</c:v>
                </c:pt>
                <c:pt idx="3">
                  <c:v>251.74</c:v>
                </c:pt>
                <c:pt idx="4">
                  <c:v>258.55800000000005</c:v>
                </c:pt>
                <c:pt idx="5">
                  <c:v>260.26425000000006</c:v>
                </c:pt>
                <c:pt idx="6">
                  <c:v>260.27461055469962</c:v>
                </c:pt>
                <c:pt idx="7">
                  <c:v>260.27461055469962</c:v>
                </c:pt>
                <c:pt idx="8">
                  <c:v>260.27461055469962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5AE6-4FC5-8F66-2771E9B48F51}"/>
            </c:ext>
          </c:extLst>
        </c:ser>
        <c:ser>
          <c:idx val="8"/>
          <c:order val="16"/>
          <c:tx>
            <c:v>Optimum</c:v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1"/>
            <c:spPr>
              <a:solidFill>
                <a:srgbClr val="FFFF00"/>
              </a:solidFill>
              <a:ln w="0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xVal>
            <c:numRef>
              <c:f>Sheet1!$T$62:$T$69</c:f>
              <c:numCache>
                <c:formatCode>General</c:formatCode>
                <c:ptCount val="8"/>
                <c:pt idx="0">
                  <c:v>157.76029055690071</c:v>
                </c:pt>
                <c:pt idx="1">
                  <c:v>137.02127659574469</c:v>
                </c:pt>
                <c:pt idx="2">
                  <c:v>123.12274368231046</c:v>
                </c:pt>
                <c:pt idx="3">
                  <c:v>89.051987767584109</c:v>
                </c:pt>
                <c:pt idx="4">
                  <c:v>210.71202531645568</c:v>
                </c:pt>
                <c:pt idx="5">
                  <c:v>163.30065359477123</c:v>
                </c:pt>
                <c:pt idx="6">
                  <c:v>249.97214484679665</c:v>
                </c:pt>
                <c:pt idx="7">
                  <c:v>148.55932203389833</c:v>
                </c:pt>
              </c:numCache>
            </c:numRef>
          </c:xVal>
          <c:yVal>
            <c:numRef>
              <c:f>Sheet1!$U$62:$U$69</c:f>
              <c:numCache>
                <c:formatCode>General</c:formatCode>
                <c:ptCount val="8"/>
                <c:pt idx="0">
                  <c:v>227.36474636803877</c:v>
                </c:pt>
                <c:pt idx="1">
                  <c:v>232.77131914893619</c:v>
                </c:pt>
                <c:pt idx="2">
                  <c:v>220.19429783393502</c:v>
                </c:pt>
                <c:pt idx="3">
                  <c:v>242.43713761467893</c:v>
                </c:pt>
                <c:pt idx="4">
                  <c:v>278.57380458860757</c:v>
                </c:pt>
                <c:pt idx="5">
                  <c:v>249.63140196078427</c:v>
                </c:pt>
                <c:pt idx="6">
                  <c:v>270.00591727019497</c:v>
                </c:pt>
                <c:pt idx="7">
                  <c:v>259.88940254237298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5AE6-4FC5-8F66-2771E9B48F51}"/>
            </c:ext>
          </c:extLst>
        </c:ser>
        <c:ser>
          <c:idx val="15"/>
          <c:order val="17"/>
          <c:tx>
            <c:v>MRTN 0.1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FA9602"/>
              </a:solidFill>
              <a:ln w="3175" cap="rnd">
                <a:solidFill>
                  <a:sysClr val="windowText" lastClr="000000"/>
                </a:solidFill>
                <a:round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c:spPr>
          </c:marker>
          <c:dPt>
            <c:idx val="0"/>
            <c:marker>
              <c:symbol val="circle"/>
              <c:size val="14"/>
              <c:spPr>
                <a:solidFill>
                  <a:srgbClr val="FA9602"/>
                </a:solidFill>
                <a:ln w="3175" cap="rnd">
                  <a:solidFill>
                    <a:sysClr val="windowText" lastClr="000000"/>
                  </a:solidFill>
                  <a:round/>
                </a:ln>
                <a:effectLst/>
                <a:scene3d>
                  <a:camera prst="orthographicFront"/>
                  <a:lightRig rig="threePt" dir="t">
                    <a:rot lat="0" lon="0" rev="1200000"/>
                  </a:lightRig>
                </a:scene3d>
                <a:sp3d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11-5AE6-4FC5-8F66-2771E9B48F51}"/>
              </c:ext>
            </c:extLst>
          </c:dPt>
          <c:xVal>
            <c:numRef>
              <c:f>Sheet1!$D$123</c:f>
              <c:numCache>
                <c:formatCode>0</c:formatCode>
                <c:ptCount val="1"/>
                <c:pt idx="0">
                  <c:v>187</c:v>
                </c:pt>
              </c:numCache>
            </c:numRef>
          </c:xVal>
          <c:yVal>
            <c:numRef>
              <c:f>Sheet1!$E$123</c:f>
              <c:numCache>
                <c:formatCode>0</c:formatCode>
                <c:ptCount val="1"/>
                <c:pt idx="0">
                  <c:v>245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5AE6-4FC5-8F66-2771E9B48F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7305087"/>
        <c:axId val="1497305503"/>
      </c:scatterChart>
      <c:valAx>
        <c:axId val="1497305087"/>
        <c:scaling>
          <c:orientation val="minMax"/>
          <c:max val="34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N rate, lb N/acre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503"/>
        <c:crosses val="autoZero"/>
        <c:crossBetween val="midCat"/>
        <c:majorUnit val="50"/>
      </c:valAx>
      <c:valAx>
        <c:axId val="1497305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/>
                  <a:t>Yield, bu/acre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30508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egendEntry>
        <c:idx val="8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3"/>
        <c:delete val="1"/>
      </c:legendEntry>
      <c:legendEntry>
        <c:idx val="1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317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C38498-C1B2-405B-9AEC-FB54235386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3394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0C38498-C1B2-405B-9AEC-FB542353865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533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C38498-C1B2-405B-9AEC-FB54235386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3951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emf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openxmlformats.org/officeDocument/2006/relationships/image" Target="../media/image16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10" Type="http://schemas.openxmlformats.org/officeDocument/2006/relationships/image" Target="../media/image16.png"/><Relationship Id="rId4" Type="http://schemas.openxmlformats.org/officeDocument/2006/relationships/image" Target="../media/image5.emf"/><Relationship Id="rId9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10.emf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C33B44-C8D2-4A82-B6CF-DDDE48FA88A4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 Logos Slides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E92AA35-1E04-8E4F-AC88-43060EEF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78061" y="5190318"/>
            <a:ext cx="6035879" cy="1182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F81542-CDB5-594A-A434-36890742926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8096" y="3089401"/>
            <a:ext cx="10095808" cy="1746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7FE5D-B0C5-DC41-9246-741563BA6C1B}"/>
              </a:ext>
            </a:extLst>
          </p:cNvPr>
          <p:cNvSpPr txBox="1"/>
          <p:nvPr/>
        </p:nvSpPr>
        <p:spPr>
          <a:xfrm>
            <a:off x="266700" y="342900"/>
            <a:ext cx="1165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White Logo Layouts</a:t>
            </a:r>
            <a:r>
              <a:rPr lang="en-US" sz="4800" b="1" dirty="0">
                <a:solidFill>
                  <a:schemeClr val="bg1"/>
                </a:solidFill>
              </a:rPr>
              <a:t/>
            </a:r>
            <a:br>
              <a:rPr lang="en-US" sz="4800" b="1" dirty="0">
                <a:solidFill>
                  <a:schemeClr val="bg1"/>
                </a:solidFill>
              </a:rPr>
            </a:br>
            <a:r>
              <a:rPr lang="en-US" sz="4800" b="1" dirty="0">
                <a:solidFill>
                  <a:schemeClr val="bg1"/>
                </a:solidFill>
              </a:rPr>
              <a:t>for use with backgrounds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4044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White Logos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42D178-0447-754F-BAE9-D7B04CBE02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9890" y="6620095"/>
            <a:ext cx="914399" cy="179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5092B6-C379-0941-8961-0BE744CC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711" y="661821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5622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White logos - Title Only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C0192-D35A-9745-892B-2B5865636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9890" y="6620095"/>
            <a:ext cx="914399" cy="179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996385-8154-BA4D-B806-C340C691D6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711" y="661821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1840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 logos - Blank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1061E8-3DA0-7B4C-95F4-7B48E9C894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9890" y="6620095"/>
            <a:ext cx="914399" cy="1791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A0AB9-9DD0-8140-B50C-BCC295B5E6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711" y="661821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836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ebinar Layouts">
    <p:bg>
      <p:bgPr>
        <a:solidFill>
          <a:schemeClr val="tx2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C8766-2475-294A-9FA2-509EADD9811F}"/>
              </a:ext>
            </a:extLst>
          </p:cNvPr>
          <p:cNvSpPr txBox="1"/>
          <p:nvPr/>
        </p:nvSpPr>
        <p:spPr>
          <a:xfrm>
            <a:off x="1272915" y="828288"/>
            <a:ext cx="964617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Webinar Layouts</a:t>
            </a:r>
          </a:p>
        </p:txBody>
      </p:sp>
    </p:spTree>
    <p:extLst>
      <p:ext uri="{BB962C8B-B14F-4D97-AF65-F5344CB8AC3E}">
        <p14:creationId xmlns:p14="http://schemas.microsoft.com/office/powerpoint/2010/main" val="42592297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DCDD52-52A4-D346-9A68-03A654843B17}"/>
              </a:ext>
            </a:extLst>
          </p:cNvPr>
          <p:cNvSpPr/>
          <p:nvPr/>
        </p:nvSpPr>
        <p:spPr>
          <a:xfrm>
            <a:off x="270458" y="121331"/>
            <a:ext cx="7879318" cy="877163"/>
          </a:xfrm>
          <a:prstGeom prst="rect">
            <a:avLst/>
          </a:prstGeom>
        </p:spPr>
        <p:txBody>
          <a:bodyPr wrap="square" tIns="0">
            <a:spAutoFit/>
          </a:bodyPr>
          <a:lstStyle/>
          <a:p>
            <a:r>
              <a:rPr lang="en-US" sz="5400" b="1" dirty="0">
                <a:solidFill>
                  <a:srgbClr val="1A345E"/>
                </a:solidFill>
              </a:rPr>
              <a:t>farmdoc Sponsors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A72C18-C5C6-3A42-B26B-3D4C0824B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149" y="959485"/>
            <a:ext cx="4511703" cy="13725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CE9713-79BC-8844-950A-1A81FA69CA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479" y="3556678"/>
            <a:ext cx="2983008" cy="1280160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39A5AB31-2BE2-984B-B06E-BE91E66D9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700" y="2332059"/>
            <a:ext cx="2866188" cy="788201"/>
          </a:xfrm>
          <a:prstGeom prst="rect">
            <a:avLst/>
          </a:prstGeom>
        </p:spPr>
      </p:pic>
      <p:pic>
        <p:nvPicPr>
          <p:cNvPr id="18" name="Picture 17" descr="A picture containing indoor, bottle, table, sitting&#10;&#10;Description automatically generated">
            <a:extLst>
              <a:ext uri="{FF2B5EF4-FFF2-40B4-BE49-F238E27FC236}">
                <a16:creationId xmlns:a16="http://schemas.microsoft.com/office/drawing/2014/main" id="{5587DC1E-35E8-C54D-84B5-4543AB0D4E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66" y="3556678"/>
            <a:ext cx="2645664" cy="1280160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58508666-096C-7944-A9B8-635EFE9A29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4" y="2360399"/>
            <a:ext cx="3975052" cy="731520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EA43F0-98C9-C646-883E-220E7A2517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862" y="3556678"/>
            <a:ext cx="2180121" cy="1280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B68C26A-D687-3C47-8093-F4912ABBE0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9983" y="3556678"/>
            <a:ext cx="1387737" cy="1280160"/>
          </a:xfrm>
          <a:prstGeom prst="rect">
            <a:avLst/>
          </a:prstGeom>
        </p:spPr>
      </p:pic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40585451-AFDD-F040-ABB0-BCA0CE081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113" y="2360399"/>
            <a:ext cx="3779520" cy="731520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6EA3817E-6559-BF48-95A4-3470D30A5B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5134" y="5301597"/>
            <a:ext cx="4901732" cy="131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302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553B8FA-81BE-B140-8CB2-F021DC519E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03" y="2546340"/>
            <a:ext cx="2681554" cy="737427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8A4BFDD-2D35-0F45-A3F1-442986DA6D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03" y="1080958"/>
            <a:ext cx="2681554" cy="49346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82AE43-DF9E-3248-96D8-B4EA422FCDEC}"/>
              </a:ext>
            </a:extLst>
          </p:cNvPr>
          <p:cNvGrpSpPr/>
          <p:nvPr/>
        </p:nvGrpSpPr>
        <p:grpSpPr>
          <a:xfrm>
            <a:off x="283101" y="3506944"/>
            <a:ext cx="3532758" cy="803653"/>
            <a:chOff x="270459" y="3306872"/>
            <a:chExt cx="4019589" cy="914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CAE9F2-6F2B-3F4B-8621-B705A7943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353" y="3306872"/>
              <a:ext cx="2130695" cy="914400"/>
            </a:xfrm>
            <a:prstGeom prst="rect">
              <a:avLst/>
            </a:prstGeom>
          </p:spPr>
        </p:pic>
        <p:pic>
          <p:nvPicPr>
            <p:cNvPr id="12" name="Picture 1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4B1E74E-E1C8-CF46-9CE9-80B1D5454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459" y="3306872"/>
              <a:ext cx="1557237" cy="9144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4EE6FD1-02AE-6C4F-A8EE-303A8154D6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10568"/>
          <a:stretch/>
        </p:blipFill>
        <p:spPr>
          <a:xfrm>
            <a:off x="151368" y="138971"/>
            <a:ext cx="3796224" cy="91439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CA68AE-A00E-054A-817F-F7ADBFA06C06}"/>
              </a:ext>
            </a:extLst>
          </p:cNvPr>
          <p:cNvGrpSpPr/>
          <p:nvPr/>
        </p:nvGrpSpPr>
        <p:grpSpPr>
          <a:xfrm>
            <a:off x="405616" y="4628104"/>
            <a:ext cx="3287728" cy="924593"/>
            <a:chOff x="174919" y="4508015"/>
            <a:chExt cx="3901781" cy="1097280"/>
          </a:xfrm>
        </p:grpSpPr>
        <p:pic>
          <p:nvPicPr>
            <p:cNvPr id="10" name="Picture 9" descr="A picture containing indoor, bottle, table, sitting&#10;&#10;Description automatically generated">
              <a:extLst>
                <a:ext uri="{FF2B5EF4-FFF2-40B4-BE49-F238E27FC236}">
                  <a16:creationId xmlns:a16="http://schemas.microsoft.com/office/drawing/2014/main" id="{C9A04CC2-AB73-4F4E-AB6E-A354962D1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19" y="4508015"/>
              <a:ext cx="2267712" cy="109728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6BDE1B-B766-6348-92C0-92FA8F5C1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211" y="4508015"/>
              <a:ext cx="1189489" cy="1097280"/>
            </a:xfrm>
            <a:prstGeom prst="rect">
              <a:avLst/>
            </a:prstGeom>
          </p:spPr>
        </p:pic>
      </p:grp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3619DC5-47C1-C546-9BF5-43C92F3CFD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061" y="5701846"/>
            <a:ext cx="3414838" cy="914400"/>
          </a:xfrm>
          <a:prstGeom prst="rect">
            <a:avLst/>
          </a:prstGeom>
        </p:spPr>
      </p:pic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4CB54B-3159-C24E-870B-8DD70F6B1D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03" y="1798842"/>
            <a:ext cx="2681554" cy="51900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4F928D-666A-9946-811E-8D6908DCB904}"/>
              </a:ext>
            </a:extLst>
          </p:cNvPr>
          <p:cNvCxnSpPr/>
          <p:nvPr/>
        </p:nvCxnSpPr>
        <p:spPr>
          <a:xfrm>
            <a:off x="4069491" y="0"/>
            <a:ext cx="0" cy="6858000"/>
          </a:xfrm>
          <a:prstGeom prst="line">
            <a:avLst/>
          </a:prstGeom>
          <a:ln w="76200">
            <a:solidFill>
              <a:srgbClr val="00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163749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9509AF-57C8-564C-A21F-1D3289417C16}"/>
              </a:ext>
            </a:extLst>
          </p:cNvPr>
          <p:cNvCxnSpPr/>
          <p:nvPr/>
        </p:nvCxnSpPr>
        <p:spPr>
          <a:xfrm>
            <a:off x="8115300" y="0"/>
            <a:ext cx="0" cy="6858000"/>
          </a:xfrm>
          <a:prstGeom prst="line">
            <a:avLst/>
          </a:prstGeom>
          <a:ln w="76200">
            <a:solidFill>
              <a:srgbClr val="00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FEBE0A85-8D2A-7B44-9BC9-ED0A627415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022" y="2632879"/>
            <a:ext cx="2681554" cy="737427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92373CFB-3870-304E-AAD2-110B792A68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022" y="1167497"/>
            <a:ext cx="2681554" cy="49346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93C6F1B-4186-3D4F-B107-0C1CA17024BD}"/>
              </a:ext>
            </a:extLst>
          </p:cNvPr>
          <p:cNvGrpSpPr/>
          <p:nvPr/>
        </p:nvGrpSpPr>
        <p:grpSpPr>
          <a:xfrm>
            <a:off x="8364420" y="3593483"/>
            <a:ext cx="3532758" cy="803653"/>
            <a:chOff x="270459" y="3306872"/>
            <a:chExt cx="4019589" cy="9144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43D78EB-D96D-344A-97C0-32C1F9B92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9353" y="3306872"/>
              <a:ext cx="2130695" cy="914400"/>
            </a:xfrm>
            <a:prstGeom prst="rect">
              <a:avLst/>
            </a:prstGeom>
          </p:spPr>
        </p:pic>
        <p:pic>
          <p:nvPicPr>
            <p:cNvPr id="20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BCAC363-0E91-134E-971A-9602A26AC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0459" y="3306872"/>
              <a:ext cx="1557237" cy="9144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B8D88-7C3F-4E42-9CFD-3BCF289F81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10568"/>
          <a:stretch/>
        </p:blipFill>
        <p:spPr>
          <a:xfrm>
            <a:off x="8232687" y="225510"/>
            <a:ext cx="3796224" cy="91439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381174B-323A-A24C-8701-A5057D85AF4A}"/>
              </a:ext>
            </a:extLst>
          </p:cNvPr>
          <p:cNvGrpSpPr/>
          <p:nvPr/>
        </p:nvGrpSpPr>
        <p:grpSpPr>
          <a:xfrm>
            <a:off x="8486935" y="4714643"/>
            <a:ext cx="3287728" cy="924593"/>
            <a:chOff x="174919" y="4508015"/>
            <a:chExt cx="3901781" cy="1097280"/>
          </a:xfrm>
        </p:grpSpPr>
        <p:pic>
          <p:nvPicPr>
            <p:cNvPr id="23" name="Picture 22" descr="A picture containing indoor, bottle, table, sitting&#10;&#10;Description automatically generated">
              <a:extLst>
                <a:ext uri="{FF2B5EF4-FFF2-40B4-BE49-F238E27FC236}">
                  <a16:creationId xmlns:a16="http://schemas.microsoft.com/office/drawing/2014/main" id="{F87DB746-569E-2D41-AF27-7E0864EA2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4919" y="4508015"/>
              <a:ext cx="2267712" cy="109728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2C29A7-2640-8447-A45A-9671BF4B7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211" y="4508015"/>
              <a:ext cx="1189489" cy="1097280"/>
            </a:xfrm>
            <a:prstGeom prst="rect">
              <a:avLst/>
            </a:prstGeom>
          </p:spPr>
        </p:pic>
      </p:grpSp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D1803BBD-1211-F34A-8703-12A1296EE5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80" y="5788385"/>
            <a:ext cx="3414838" cy="914400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F60653-7BD2-8B40-80A9-8C7D5A2AC8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022" y="1885381"/>
            <a:ext cx="2681554" cy="51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1688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77A16C-CD16-6B47-8DA7-459F0112C8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978" y="0"/>
            <a:ext cx="2021022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9509AF-57C8-564C-A21F-1D3289417C16}"/>
              </a:ext>
            </a:extLst>
          </p:cNvPr>
          <p:cNvCxnSpPr/>
          <p:nvPr/>
        </p:nvCxnSpPr>
        <p:spPr>
          <a:xfrm>
            <a:off x="10145926" y="0"/>
            <a:ext cx="0" cy="6858000"/>
          </a:xfrm>
          <a:prstGeom prst="line">
            <a:avLst/>
          </a:prstGeom>
          <a:ln w="76200">
            <a:solidFill>
              <a:srgbClr val="0000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938882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DD-YouTube Subscrib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EE661-8784-BA44-80B8-B92D9BEB4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D832CD6C-B08F-B74F-808B-CBF1EF54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459" y="1592736"/>
            <a:ext cx="3291840" cy="1919347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8B573E8E-4475-1C4A-8211-C76F5DA02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3459" y="4150770"/>
            <a:ext cx="3291840" cy="4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75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D2CC37-497C-4AB9-9AA5-11CAB0C64F2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963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DD-YouTube Subscribe - White logo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0EE661-8784-BA44-80B8-B92D9BEB47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32CD6C-B08F-B74F-808B-CBF1EF546C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6621" y="1582845"/>
            <a:ext cx="3787881" cy="2208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573E8E-4475-1C4A-8211-C76F5DA02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652" y="4230027"/>
            <a:ext cx="3813970" cy="4880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099332C-50AB-3145-9E6B-3EC9C529CD44}"/>
              </a:ext>
            </a:extLst>
          </p:cNvPr>
          <p:cNvGrpSpPr/>
          <p:nvPr/>
        </p:nvGrpSpPr>
        <p:grpSpPr>
          <a:xfrm>
            <a:off x="1807226" y="4783020"/>
            <a:ext cx="3579742" cy="369332"/>
            <a:chOff x="615951" y="4431846"/>
            <a:chExt cx="3579742" cy="3693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C5D6D06-6D1C-914C-86CD-1BA0A77AA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5951" y="4441028"/>
              <a:ext cx="1989362" cy="25456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0481B9-A351-E64F-92AE-6D846ABA1042}"/>
                </a:ext>
              </a:extLst>
            </p:cNvPr>
            <p:cNvSpPr txBox="1"/>
            <p:nvPr/>
          </p:nvSpPr>
          <p:spPr>
            <a:xfrm>
              <a:off x="2482850" y="4431846"/>
              <a:ext cx="1712843" cy="369332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r>
                <a:rPr lang="en-US" b="1" spc="100" baseline="0" dirty="0">
                  <a:solidFill>
                    <a:schemeClr val="bg1"/>
                  </a:solidFill>
                  <a:effectLst>
                    <a:outerShdw blurRad="25400" dist="127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.Illinois.edu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666905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inar - Aud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black, sitting, pair&#10;&#10;Description automatically generated">
            <a:extLst>
              <a:ext uri="{FF2B5EF4-FFF2-40B4-BE49-F238E27FC236}">
                <a16:creationId xmlns:a16="http://schemas.microsoft.com/office/drawing/2014/main" id="{02AA88C0-287F-094F-A03D-8AC4014FA8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0770" y="505075"/>
            <a:ext cx="6536182" cy="4913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3B143D-C780-B844-8A9C-567BB5518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80329">
            <a:off x="7719961" y="722459"/>
            <a:ext cx="3884637" cy="5281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975886-213B-034C-97D6-F2836F8D2350}"/>
              </a:ext>
            </a:extLst>
          </p:cNvPr>
          <p:cNvSpPr txBox="1"/>
          <p:nvPr/>
        </p:nvSpPr>
        <p:spPr>
          <a:xfrm>
            <a:off x="265629" y="4839531"/>
            <a:ext cx="7111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If you are </a:t>
            </a:r>
            <a:r>
              <a:rPr lang="en-US" sz="2400" b="1" dirty="0"/>
              <a:t>not hearing us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Download the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Audio Troubleshooting Guide </a:t>
            </a:r>
          </a:p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from the GoToWebinar Control Panel for help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E733E8-A5C0-684B-BAF8-F9BD26B6AE92}"/>
              </a:ext>
            </a:extLst>
          </p:cNvPr>
          <p:cNvSpPr/>
          <p:nvPr/>
        </p:nvSpPr>
        <p:spPr>
          <a:xfrm>
            <a:off x="274320" y="274320"/>
            <a:ext cx="42439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/>
              <a:t>Audio Problems</a:t>
            </a:r>
          </a:p>
        </p:txBody>
      </p:sp>
    </p:spTree>
    <p:extLst>
      <p:ext uri="{BB962C8B-B14F-4D97-AF65-F5344CB8AC3E}">
        <p14:creationId xmlns:p14="http://schemas.microsoft.com/office/powerpoint/2010/main" val="32945846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ebinar - Housekeep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09919-E1D2-E94F-9765-D6B9632FE2E5}"/>
              </a:ext>
            </a:extLst>
          </p:cNvPr>
          <p:cNvSpPr/>
          <p:nvPr/>
        </p:nvSpPr>
        <p:spPr>
          <a:xfrm>
            <a:off x="266700" y="1329421"/>
            <a:ext cx="11658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rPr>
              <a:t>Webinar will be archived and available on farmdoc</a:t>
            </a:r>
          </a:p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rPr>
              <a:t>Submit questions during the webinar </a:t>
            </a:r>
          </a:p>
          <a:p>
            <a:pPr>
              <a:spcBef>
                <a:spcPts val="120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rPr>
              <a:t>Please complete the survey after the webinar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CAD5F0-ADAE-AE41-8039-F7C5A2F60238}"/>
              </a:ext>
            </a:extLst>
          </p:cNvPr>
          <p:cNvSpPr/>
          <p:nvPr/>
        </p:nvSpPr>
        <p:spPr>
          <a:xfrm>
            <a:off x="266700" y="266700"/>
            <a:ext cx="37873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91415"/>
                    </a:prstClr>
                  </a:outerShdw>
                </a:effectLst>
              </a:rPr>
              <a:t>Housekeeping</a:t>
            </a:r>
          </a:p>
        </p:txBody>
      </p:sp>
    </p:spTree>
    <p:extLst>
      <p:ext uri="{BB962C8B-B14F-4D97-AF65-F5344CB8AC3E}">
        <p14:creationId xmlns:p14="http://schemas.microsoft.com/office/powerpoint/2010/main" val="301394145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with 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699" y="342900"/>
            <a:ext cx="8313081" cy="822598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0455" y="1294328"/>
            <a:ext cx="8280939" cy="4882635"/>
          </a:xfrm>
        </p:spPr>
        <p:txBody>
          <a:bodyPr/>
          <a:lstStyle>
            <a:lvl1pPr marL="458788" indent="-458788">
              <a:buSzPct val="150000"/>
              <a:buFont typeface="Courier New" panose="02070309020205020404" pitchFamily="49" charset="0"/>
              <a:buChar char="o"/>
              <a:tabLst/>
              <a:defRPr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61F60E-3489-754C-AEC2-200DD912F3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0978" y="0"/>
            <a:ext cx="2021022" cy="68580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8977D32-8B1C-4841-BA0F-5A7ADD02A9EE}"/>
              </a:ext>
            </a:extLst>
          </p:cNvPr>
          <p:cNvCxnSpPr/>
          <p:nvPr/>
        </p:nvCxnSpPr>
        <p:spPr>
          <a:xfrm>
            <a:off x="10145926" y="0"/>
            <a:ext cx="0" cy="6858000"/>
          </a:xfrm>
          <a:prstGeom prst="line">
            <a:avLst/>
          </a:prstGeom>
          <a:ln w="76200">
            <a:solidFill>
              <a:srgbClr val="00003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2895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40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ons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CAE9F2-6F2B-3F4B-8621-B705A7943D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6784" y="6218223"/>
            <a:ext cx="1278432" cy="548640"/>
          </a:xfrm>
          <a:prstGeom prst="rect">
            <a:avLst/>
          </a:prstGeom>
        </p:spPr>
      </p:pic>
      <p:pic>
        <p:nvPicPr>
          <p:cNvPr id="8" name="Picture 7" descr="A picture containing food, red&#10;&#10;Description automatically generated">
            <a:extLst>
              <a:ext uri="{FF2B5EF4-FFF2-40B4-BE49-F238E27FC236}">
                <a16:creationId xmlns:a16="http://schemas.microsoft.com/office/drawing/2014/main" id="{69A55942-D1A2-A349-BA24-1F70871BC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748" y="4515588"/>
            <a:ext cx="2514504" cy="1466112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2553B8FA-81BE-B140-8CB2-F021DC519E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297" y="2550066"/>
            <a:ext cx="3023826" cy="831552"/>
          </a:xfrm>
          <a:prstGeom prst="rect">
            <a:avLst/>
          </a:prstGeom>
        </p:spPr>
      </p:pic>
      <p:pic>
        <p:nvPicPr>
          <p:cNvPr id="10" name="Picture 9" descr="A picture containing indoor, bottle, table, sitting&#10;&#10;Description automatically generated">
            <a:extLst>
              <a:ext uri="{FF2B5EF4-FFF2-40B4-BE49-F238E27FC236}">
                <a16:creationId xmlns:a16="http://schemas.microsoft.com/office/drawing/2014/main" id="{C9A04CC2-AB73-4F4E-AB6E-A354962D1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589" y="4341798"/>
            <a:ext cx="3405083" cy="1647621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E8A4BFDD-2D35-0F45-A3F1-442986DA6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457" y="2550065"/>
            <a:ext cx="3299215" cy="607147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B1E74E-E1C8-CF46-9CE9-80B1D5454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686" y="4007358"/>
            <a:ext cx="3219614" cy="1890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EE6FD1-02AE-6C4F-A8EE-303A8154D6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087" y="1078357"/>
            <a:ext cx="3995668" cy="12155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6BDE1B-B766-6348-92C0-92FA8F5C17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632" y="2458637"/>
            <a:ext cx="1846736" cy="17035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DCDD52-52A4-D346-9A68-03A654843B17}"/>
              </a:ext>
            </a:extLst>
          </p:cNvPr>
          <p:cNvSpPr/>
          <p:nvPr/>
        </p:nvSpPr>
        <p:spPr>
          <a:xfrm>
            <a:off x="266700" y="266700"/>
            <a:ext cx="11925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Thank you for the support of our farmdoc sponsors</a:t>
            </a:r>
          </a:p>
        </p:txBody>
      </p:sp>
    </p:spTree>
    <p:extLst>
      <p:ext uri="{BB962C8B-B14F-4D97-AF65-F5344CB8AC3E}">
        <p14:creationId xmlns:p14="http://schemas.microsoft.com/office/powerpoint/2010/main" val="21646143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dd Chart Layouts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27FE5D-B0C5-DC41-9246-741563BA6C1B}"/>
              </a:ext>
            </a:extLst>
          </p:cNvPr>
          <p:cNvSpPr txBox="1"/>
          <p:nvPr/>
        </p:nvSpPr>
        <p:spPr>
          <a:xfrm>
            <a:off x="266700" y="3618251"/>
            <a:ext cx="1165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Charts and YouTube Videos</a:t>
            </a:r>
          </a:p>
        </p:txBody>
      </p:sp>
      <p:pic>
        <p:nvPicPr>
          <p:cNvPr id="6" name="Picture 5" descr="A picture containing text, clipart, gear&#10;&#10;Description automatically generated">
            <a:extLst>
              <a:ext uri="{FF2B5EF4-FFF2-40B4-BE49-F238E27FC236}">
                <a16:creationId xmlns:a16="http://schemas.microsoft.com/office/drawing/2014/main" id="{DB0D919A-E9ED-164B-A13E-48622EB9F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784" y="1573030"/>
            <a:ext cx="10342431" cy="132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5906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DD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81319738-E2DB-514D-BE31-3DF9C84B7C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507" y="6560820"/>
            <a:ext cx="1429173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B44A27-39E8-784F-9E1C-0C6F60B46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656082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687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DD-Title and Content - L1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2pPr marL="514350" indent="-284163">
              <a:buFont typeface="Arial" panose="020B0604020202020204" pitchFamily="34" charset="0"/>
              <a:buChar char="•"/>
              <a:tabLst/>
              <a:defRPr/>
            </a:lvl2pPr>
            <a:lvl3pPr marL="917575" indent="-342900">
              <a:buFont typeface="System Font Regular"/>
              <a:buChar char="−"/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89D2AB51-F070-214E-B1A1-B1610D526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507" y="6560820"/>
            <a:ext cx="1429173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5DDE5-032D-2745-9DD2-7E3109ED5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656082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7769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DD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89D2AB51-F070-214E-B1A1-B1610D526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507" y="6560820"/>
            <a:ext cx="1429173" cy="182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5DDE5-032D-2745-9DD2-7E3109ED5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656082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62618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DD-Title-White Logos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D2AB51-F070-214E-B1A1-B1610D5267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88507" y="6560820"/>
            <a:ext cx="1429173" cy="182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F5DDE5-032D-2745-9DD2-7E3109ED50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4320" y="656082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3305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heck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573088" indent="-573088">
              <a:buClr>
                <a:schemeClr val="bg2"/>
              </a:buClr>
              <a:buFont typeface="Wingdings" pitchFamily="2" charset="2"/>
              <a:buChar char="ü"/>
              <a:tabLst/>
              <a:defRPr sz="4000"/>
            </a:lvl1pPr>
            <a:lvl2pPr marL="573088" indent="0">
              <a:spcBef>
                <a:spcPts val="0"/>
              </a:spcBef>
              <a:buNone/>
              <a:tabLst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85583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FDD charts - 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-20985"/>
            <a:ext cx="11654844" cy="822598"/>
          </a:xfrm>
        </p:spPr>
        <p:txBody>
          <a:bodyPr lIns="0" rIns="0" bIns="0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Icon&#10;&#10;Description automatically generated with medium confidence">
            <a:extLst>
              <a:ext uri="{FF2B5EF4-FFF2-40B4-BE49-F238E27FC236}">
                <a16:creationId xmlns:a16="http://schemas.microsoft.com/office/drawing/2014/main" id="{CA299148-4C51-4146-9854-4788CF6F2A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8507" y="6560820"/>
            <a:ext cx="1429173" cy="182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C0D95-7A13-9943-B818-156E9FB92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" y="6560820"/>
            <a:ext cx="1057275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1409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4248">
          <p15:clr>
            <a:srgbClr val="FBAE40"/>
          </p15:clr>
        </p15:guide>
        <p15:guide id="3" orient="horz" pos="7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795336"/>
          </a:xfrm>
        </p:spPr>
        <p:txBody>
          <a:bodyPr anchor="b" anchorCtr="0">
            <a:normAutofit/>
          </a:bodyPr>
          <a:lstStyle>
            <a:lvl1pPr algn="l"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219199"/>
            <a:ext cx="10972800" cy="5303520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7"/>
          <p:cNvSpPr>
            <a:spLocks noGrp="1"/>
          </p:cNvSpPr>
          <p:nvPr>
            <p:ph type="dt" sz="half" idx="2"/>
          </p:nvPr>
        </p:nvSpPr>
        <p:spPr>
          <a:xfrm>
            <a:off x="0" y="658368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  <p:sp>
        <p:nvSpPr>
          <p:cNvPr id="5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10363200" y="6583680"/>
            <a:ext cx="18288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522113"/>
      </p:ext>
    </p:extLst>
  </p:cSld>
  <p:clrMapOvr>
    <a:masterClrMapping/>
  </p:clrMapOvr>
  <p:transition spd="slow"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795336"/>
          </a:xfrm>
        </p:spPr>
        <p:txBody>
          <a:bodyPr anchor="b" anchorCtr="0">
            <a:normAutofit/>
          </a:bodyPr>
          <a:lstStyle>
            <a:lvl1pPr algn="l">
              <a:defRPr sz="3600"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609600" y="1219199"/>
            <a:ext cx="10972800" cy="5303520"/>
          </a:xfrm>
        </p:spPr>
        <p:txBody>
          <a:bodyPr>
            <a:normAutofit/>
          </a:bodyPr>
          <a:lstStyle>
            <a:lvl1pPr>
              <a:defRPr sz="2400" b="1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6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200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17"/>
          <p:cNvSpPr>
            <a:spLocks noGrp="1"/>
          </p:cNvSpPr>
          <p:nvPr>
            <p:ph type="dt" sz="half" idx="2"/>
          </p:nvPr>
        </p:nvSpPr>
        <p:spPr>
          <a:xfrm>
            <a:off x="0" y="658368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10/25/2021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047074"/>
      </p:ext>
    </p:extLst>
  </p:cSld>
  <p:clrMapOvr>
    <a:masterClrMapping/>
  </p:clrMapOvr>
  <p:transition spd="slow"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14903-5BFE-4ED6-9541-6EF084B131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3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L1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b="1"/>
            </a:lvl1pPr>
            <a:lvl2pPr marL="514350" indent="-284163">
              <a:buFont typeface="Arial" panose="020B0604020202020204" pitchFamily="34" charset="0"/>
              <a:buChar char="•"/>
              <a:tabLst/>
              <a:defRPr/>
            </a:lvl2pPr>
            <a:lvl3pPr marL="917575" indent="-342900">
              <a:buFont typeface="System Font Regular"/>
              <a:buChar char="−"/>
              <a:tabLst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3641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8788" indent="-458788">
              <a:buSzPct val="150000"/>
              <a:buFont typeface="Courier New" panose="02070309020205020404" pitchFamily="49" charset="0"/>
              <a:buChar char="o"/>
              <a:tabLst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0320441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40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151" y="1229193"/>
            <a:ext cx="5487649" cy="4947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229193"/>
            <a:ext cx="5487649" cy="49477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6DA83AC-4E16-4EAE-8C7F-9079D204A0BF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82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21"/>
            <a:ext cx="11088688" cy="6850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16" y="1358900"/>
            <a:ext cx="5487909" cy="8239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816" y="2182812"/>
            <a:ext cx="5487909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22275" y="1358900"/>
            <a:ext cx="5487909" cy="823912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22275" y="2182812"/>
            <a:ext cx="5487909" cy="3684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13353C-2429-4D59-BD77-941124741FF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93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505E1A2-24B7-4D39-8AC0-DBDA7E6D7BEB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459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FC9879-7236-4981-A478-C99388C94717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289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822598"/>
          </a:xfrm>
          <a:prstGeom prst="rect">
            <a:avLst/>
          </a:prstGeom>
        </p:spPr>
        <p:txBody>
          <a:bodyPr vert="horz" lIns="91440" tIns="9144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097280"/>
            <a:ext cx="11654844" cy="4882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293B59-42DF-BF4F-8109-FA968F41A1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11" y="6618210"/>
            <a:ext cx="1057275" cy="1828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9ACC1-E001-9843-BD55-40143CFB4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200" b="1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fld id="{0A10B456-6B95-4D1B-BF4C-9DB692EE6213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  <p:sldLayoutId id="2147483876" r:id="rId20"/>
    <p:sldLayoutId id="2147483877" r:id="rId21"/>
    <p:sldLayoutId id="2147483878" r:id="rId22"/>
    <p:sldLayoutId id="2147483879" r:id="rId23"/>
    <p:sldLayoutId id="2147483880" r:id="rId24"/>
    <p:sldLayoutId id="2147483881" r:id="rId25"/>
    <p:sldLayoutId id="2147483882" r:id="rId26"/>
    <p:sldLayoutId id="2147483883" r:id="rId27"/>
    <p:sldLayoutId id="2147483884" r:id="rId28"/>
    <p:sldLayoutId id="2147483885" r:id="rId29"/>
    <p:sldLayoutId id="2147483886" r:id="rId30"/>
    <p:sldLayoutId id="2147483887" r:id="rId31"/>
    <p:sldLayoutId id="2147483888" r:id="rId32"/>
    <p:sldLayoutId id="2147483889" r:id="rId3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Char char="•"/>
        <a:defRPr sz="3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buFont typeface="System Font Regular"/>
        <a:buChar char="⁃"/>
        <a:defRPr sz="3200" kern="1200">
          <a:solidFill>
            <a:schemeClr val="tx2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0"/>
        </a:spcBef>
        <a:buFont typeface=".Lucida Grande UI Regular"/>
        <a:buChar char="▫"/>
        <a:defRPr sz="2800" kern="1200">
          <a:solidFill>
            <a:schemeClr val="accent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68">
          <p15:clr>
            <a:srgbClr val="F26B43"/>
          </p15:clr>
        </p15:guide>
        <p15:guide id="2" orient="horz" pos="168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pos="7512">
          <p15:clr>
            <a:srgbClr val="F26B43"/>
          </p15:clr>
        </p15:guide>
        <p15:guide id="5" pos="3840">
          <p15:clr>
            <a:srgbClr val="F26B43"/>
          </p15:clr>
        </p15:guide>
        <p15:guide id="6" pos="2568">
          <p15:clr>
            <a:srgbClr val="F26B43"/>
          </p15:clr>
        </p15:guide>
        <p15:guide id="7" pos="5112">
          <p15:clr>
            <a:srgbClr val="F26B43"/>
          </p15:clr>
        </p15:guide>
        <p15:guide id="8" orient="horz" pos="1440">
          <p15:clr>
            <a:srgbClr val="F26B43"/>
          </p15:clr>
        </p15:guide>
        <p15:guide id="9" orient="horz" pos="2880">
          <p15:clr>
            <a:srgbClr val="F26B43"/>
          </p15:clr>
        </p15:guide>
        <p15:guide id="10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hyperlink" Target="https://www.isws.illinois.edu/warm/soil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9B501FA-ABBC-7E4F-9522-81B9491F10AD}"/>
              </a:ext>
            </a:extLst>
          </p:cNvPr>
          <p:cNvSpPr/>
          <p:nvPr/>
        </p:nvSpPr>
        <p:spPr>
          <a:xfrm>
            <a:off x="-15498" y="5931256"/>
            <a:ext cx="12220575" cy="9160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0986" y="292100"/>
            <a:ext cx="11737949" cy="800531"/>
          </a:xfrm>
        </p:spPr>
        <p:txBody>
          <a:bodyPr/>
          <a:lstStyle/>
          <a:p>
            <a:pPr>
              <a:defRPr/>
            </a:pPr>
            <a:r>
              <a:rPr lang="en-US" sz="4800" b="1" dirty="0" smtClean="0">
                <a:solidFill>
                  <a:srgbClr val="F9C905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Getting Fall Fertilizer Right</a:t>
            </a:r>
            <a:br>
              <a:rPr lang="en-US" sz="4800" b="1" dirty="0" smtClean="0">
                <a:solidFill>
                  <a:srgbClr val="F9C905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</a:br>
            <a:r>
              <a:rPr lang="en-US" sz="4800" dirty="0">
                <a:solidFill>
                  <a:srgbClr val="F9C905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  <a:t/>
            </a:r>
            <a:br>
              <a:rPr lang="en-US" sz="4800" dirty="0">
                <a:solidFill>
                  <a:srgbClr val="F9C905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</a:rPr>
            </a:br>
            <a:endParaRPr lang="en-US" sz="4000" b="1" dirty="0">
              <a:solidFill>
                <a:schemeClr val="bg1"/>
              </a:solidFill>
              <a:effectLst>
                <a:outerShdw blurRad="38100" dist="25400" dir="2700000" algn="tl" rotWithShape="0">
                  <a:prstClr val="black"/>
                </a:outerShdw>
              </a:effectLst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E1F28-9114-A54D-B082-FEA736E0F829}"/>
              </a:ext>
            </a:extLst>
          </p:cNvPr>
          <p:cNvSpPr txBox="1"/>
          <p:nvPr/>
        </p:nvSpPr>
        <p:spPr>
          <a:xfrm>
            <a:off x="228600" y="5875317"/>
            <a:ext cx="4000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Emerson Nafziger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/>
            </a:r>
            <a:br>
              <a:rPr lang="en-US" sz="24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Crop Sciences</a:t>
            </a:r>
            <a:endParaRPr lang="en-US" sz="2800" dirty="0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09571EB0-C364-D941-A97E-9E769F0E74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512" y="4761202"/>
            <a:ext cx="2971800" cy="1090303"/>
          </a:xfrm>
          <a:prstGeom prst="rect">
            <a:avLst/>
          </a:prstGeom>
        </p:spPr>
      </p:pic>
      <p:pic>
        <p:nvPicPr>
          <p:cNvPr id="11" name="Picture 10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98B707CB-95C8-E54B-B547-E705B5D3FB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56702"/>
            <a:ext cx="3600178" cy="3885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A3FBD1-0D59-C54B-8CA0-6DEE6BB51218}"/>
              </a:ext>
            </a:extLst>
          </p:cNvPr>
          <p:cNvSpPr txBox="1"/>
          <p:nvPr/>
        </p:nvSpPr>
        <p:spPr>
          <a:xfrm>
            <a:off x="2502976" y="1307591"/>
            <a:ext cx="90853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Illinois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Fertilizer &amp; Chemical </a:t>
            </a:r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Association Webinar, October 26, 2021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335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822598"/>
          </a:xfrm>
        </p:spPr>
        <p:txBody>
          <a:bodyPr>
            <a:noAutofit/>
          </a:bodyPr>
          <a:lstStyle/>
          <a:p>
            <a:r>
              <a:rPr lang="en-US" sz="4000" dirty="0"/>
              <a:t>Why is (fertilizer) N rate so “difficult”?</a:t>
            </a:r>
            <a:br>
              <a:rPr lang="en-US" sz="4000" dirty="0"/>
            </a:br>
            <a:r>
              <a:rPr lang="en-US" sz="4000" dirty="0"/>
              <a:t>	Tough to p</a:t>
            </a:r>
            <a:r>
              <a:rPr lang="en-US" sz="3600" dirty="0"/>
              <a:t>redict yield/N need</a:t>
            </a:r>
            <a:r>
              <a:rPr lang="en-US" sz="3600" dirty="0">
                <a:solidFill>
                  <a:schemeClr val="bg2"/>
                </a:solidFill>
              </a:rPr>
              <a:t> AND</a:t>
            </a:r>
            <a:r>
              <a:rPr lang="en-US" sz="3600" dirty="0"/>
              <a:t> soil N supply</a:t>
            </a: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5713991"/>
              </p:ext>
            </p:extLst>
          </p:nvPr>
        </p:nvGraphicFramePr>
        <p:xfrm>
          <a:off x="274639" y="1600201"/>
          <a:ext cx="7832413" cy="5177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600200" y="4953000"/>
            <a:ext cx="1704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274 trials</a:t>
            </a:r>
            <a:b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</a:b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Central Illinois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A10552-656B-7E43-B28A-9B130570612C}"/>
              </a:ext>
            </a:extLst>
          </p:cNvPr>
          <p:cNvSpPr txBox="1"/>
          <p:nvPr/>
        </p:nvSpPr>
        <p:spPr>
          <a:xfrm>
            <a:off x="7550735" y="1607270"/>
            <a:ext cx="428946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Producing 1 bu of grain requires ~1 lb of 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baseline="30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2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/</a:t>
            </a:r>
            <a:r>
              <a:rPr lang="en-US" sz="2400" b="1" baseline="-250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</a:t>
            </a: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of the N is in the grain at maturity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09C2F8-B3C9-9141-B37B-69B9ABD50C40}"/>
              </a:ext>
            </a:extLst>
          </p:cNvPr>
          <p:cNvSpPr txBox="1"/>
          <p:nvPr/>
        </p:nvSpPr>
        <p:spPr>
          <a:xfrm>
            <a:off x="7598004" y="3598783"/>
            <a:ext cx="419492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Averaged across trials: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~½  crop’s N requirement </a:t>
            </a:r>
            <a:b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</a:br>
            <a:r>
              <a:rPr lang="en-US" sz="24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comes from the soil</a:t>
            </a:r>
          </a:p>
          <a:p>
            <a:pPr>
              <a:spcAft>
                <a:spcPts val="600"/>
              </a:spcAft>
            </a:pPr>
            <a:r>
              <a:rPr lang="en-US" sz="2400" b="1" dirty="0"/>
              <a:t>Ranges from &lt;5% to &gt;90%</a:t>
            </a:r>
          </a:p>
        </p:txBody>
      </p:sp>
    </p:spTree>
    <p:extLst>
      <p:ext uri="{BB962C8B-B14F-4D97-AF65-F5344CB8AC3E}">
        <p14:creationId xmlns:p14="http://schemas.microsoft.com/office/powerpoint/2010/main" val="310646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822598"/>
          </a:xfrm>
        </p:spPr>
        <p:txBody>
          <a:bodyPr/>
          <a:lstStyle/>
          <a:p>
            <a:r>
              <a:rPr lang="en-US" dirty="0" smtClean="0"/>
              <a:t>More about </a:t>
            </a:r>
            <a:r>
              <a:rPr lang="en-US" dirty="0"/>
              <a:t>the MRTN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138" y="1263535"/>
            <a:ext cx="11263746" cy="47163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 smtClean="0"/>
              <a:t>No two N rate trials are exactly alike, so having the MRTN based </a:t>
            </a:r>
            <a:r>
              <a:rPr lang="en-US" dirty="0"/>
              <a:t>on data from previous </a:t>
            </a:r>
            <a:r>
              <a:rPr lang="en-US" dirty="0" smtClean="0"/>
              <a:t>trials means that it can’t give </a:t>
            </a:r>
            <a:r>
              <a:rPr lang="en-US" dirty="0"/>
              <a:t>a perfect prediction for a given field in a given year: 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b="1" dirty="0" smtClean="0">
                <a:solidFill>
                  <a:schemeClr val="bg2"/>
                </a:solidFill>
              </a:rPr>
              <a:t>It is</a:t>
            </a:r>
            <a:r>
              <a:rPr lang="en-US" b="1" dirty="0">
                <a:solidFill>
                  <a:schemeClr val="bg2"/>
                </a:solidFill>
              </a:rPr>
              <a:t>, though, the BEST GUESS we have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dirty="0"/>
              <a:t>Finding </a:t>
            </a:r>
            <a:r>
              <a:rPr lang="en-US" dirty="0" smtClean="0"/>
              <a:t>best </a:t>
            </a:r>
            <a:r>
              <a:rPr lang="en-US" dirty="0"/>
              <a:t>N rates is not a “</a:t>
            </a:r>
            <a:r>
              <a:rPr lang="en-US" dirty="0" smtClean="0"/>
              <a:t>contest”: N </a:t>
            </a:r>
            <a:r>
              <a:rPr lang="en-US" dirty="0"/>
              <a:t>responses </a:t>
            </a:r>
            <a:r>
              <a:rPr lang="en-US" dirty="0" smtClean="0"/>
              <a:t>are not predictable</a:t>
            </a:r>
            <a:r>
              <a:rPr lang="en-US" dirty="0"/>
              <a:t>, and we either use results over a lot of trials or we </a:t>
            </a:r>
            <a:r>
              <a:rPr lang="en-US" dirty="0" smtClean="0"/>
              <a:t>make </a:t>
            </a:r>
            <a:r>
              <a:rPr lang="en-US" dirty="0"/>
              <a:t>it </a:t>
            </a:r>
            <a:r>
              <a:rPr lang="en-US" dirty="0" smtClean="0"/>
              <a:t>up (e.g., “just </a:t>
            </a:r>
            <a:r>
              <a:rPr lang="en-US" dirty="0"/>
              <a:t>use </a:t>
            </a:r>
            <a:r>
              <a:rPr lang="en-US" dirty="0" smtClean="0"/>
              <a:t>plenty of N”)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2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8154063" cy="600323"/>
          </a:xfrm>
        </p:spPr>
        <p:txBody>
          <a:bodyPr/>
          <a:lstStyle/>
          <a:p>
            <a:r>
              <a:rPr lang="en-US" sz="3200" dirty="0" smtClean="0"/>
              <a:t>A first look at some N rate responses in 2021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9780825"/>
              </p:ext>
            </p:extLst>
          </p:nvPr>
        </p:nvGraphicFramePr>
        <p:xfrm>
          <a:off x="6089904" y="1060704"/>
          <a:ext cx="5564941" cy="541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455877"/>
              </p:ext>
            </p:extLst>
          </p:nvPr>
        </p:nvGraphicFramePr>
        <p:xfrm>
          <a:off x="367333" y="1060704"/>
          <a:ext cx="5586205" cy="541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14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9563100" cy="610263"/>
          </a:xfrm>
        </p:spPr>
        <p:txBody>
          <a:bodyPr/>
          <a:lstStyle/>
          <a:p>
            <a:r>
              <a:rPr lang="en-US" sz="3200" dirty="0" smtClean="0"/>
              <a:t>N rate response in 2021 –</a:t>
            </a:r>
            <a:r>
              <a:rPr lang="en-US" sz="2800" dirty="0" smtClean="0"/>
              <a:t> 10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in a series from 1 producer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8766856"/>
              </p:ext>
            </p:extLst>
          </p:nvPr>
        </p:nvGraphicFramePr>
        <p:xfrm>
          <a:off x="420624" y="1060704"/>
          <a:ext cx="5230368" cy="5367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9880656"/>
              </p:ext>
            </p:extLst>
          </p:nvPr>
        </p:nvGraphicFramePr>
        <p:xfrm>
          <a:off x="5797296" y="1060704"/>
          <a:ext cx="6240780" cy="551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Oval 7"/>
          <p:cNvSpPr/>
          <p:nvPr/>
        </p:nvSpPr>
        <p:spPr>
          <a:xfrm>
            <a:off x="8698160" y="2591926"/>
            <a:ext cx="1545771" cy="1502996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4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62" y="145375"/>
            <a:ext cx="9122797" cy="610263"/>
          </a:xfrm>
        </p:spPr>
        <p:txBody>
          <a:bodyPr/>
          <a:lstStyle/>
          <a:p>
            <a:r>
              <a:rPr lang="en-US" sz="3200" dirty="0" smtClean="0"/>
              <a:t>N rate response in 2021 – </a:t>
            </a:r>
            <a:r>
              <a:rPr lang="en-US" sz="2800" dirty="0" smtClean="0"/>
              <a:t>8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in a series with 1 producer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8698160" y="2591926"/>
            <a:ext cx="1545771" cy="1502996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303007"/>
              </p:ext>
            </p:extLst>
          </p:nvPr>
        </p:nvGraphicFramePr>
        <p:xfrm>
          <a:off x="5650992" y="884582"/>
          <a:ext cx="6492240" cy="5675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724143"/>
              </p:ext>
            </p:extLst>
          </p:nvPr>
        </p:nvGraphicFramePr>
        <p:xfrm>
          <a:off x="234563" y="1172817"/>
          <a:ext cx="5172324" cy="538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Down Arrow 18"/>
          <p:cNvSpPr/>
          <p:nvPr/>
        </p:nvSpPr>
        <p:spPr>
          <a:xfrm rot="20277912">
            <a:off x="8671187" y="2077646"/>
            <a:ext cx="198940" cy="591322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 rot="20761742">
            <a:off x="7772656" y="2258026"/>
            <a:ext cx="2902712" cy="1068219"/>
          </a:xfrm>
          <a:prstGeom prst="ellipse">
            <a:avLst/>
          </a:prstGeom>
          <a:noFill/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8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610263"/>
          </a:xfrm>
        </p:spPr>
        <p:txBody>
          <a:bodyPr/>
          <a:lstStyle/>
          <a:p>
            <a:r>
              <a:rPr lang="en-US" sz="3200" dirty="0" smtClean="0"/>
              <a:t>N rate responses in 2021 </a:t>
            </a:r>
            <a:r>
              <a:rPr lang="en-US" sz="2800" b="0" dirty="0" smtClean="0"/>
              <a:t>– 14.8 inches of rain in May-June</a:t>
            </a:r>
            <a:endParaRPr lang="en-US" sz="3200" b="0" dirty="0">
              <a:solidFill>
                <a:schemeClr val="bg2"/>
              </a:solidFill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874811"/>
              </p:ext>
            </p:extLst>
          </p:nvPr>
        </p:nvGraphicFramePr>
        <p:xfrm>
          <a:off x="6195060" y="1060703"/>
          <a:ext cx="5541645" cy="546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3962656"/>
              </p:ext>
            </p:extLst>
          </p:nvPr>
        </p:nvGraphicFramePr>
        <p:xfrm>
          <a:off x="407504" y="1060702"/>
          <a:ext cx="5456086" cy="546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683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8760350" cy="610263"/>
          </a:xfrm>
        </p:spPr>
        <p:txBody>
          <a:bodyPr/>
          <a:lstStyle/>
          <a:p>
            <a:r>
              <a:rPr lang="en-US" sz="3200" dirty="0" smtClean="0"/>
              <a:t>N rate responses in 2021 – southern Illinois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6454323"/>
              </p:ext>
            </p:extLst>
          </p:nvPr>
        </p:nvGraphicFramePr>
        <p:xfrm>
          <a:off x="390552" y="1060704"/>
          <a:ext cx="5438748" cy="544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0832826"/>
              </p:ext>
            </p:extLst>
          </p:nvPr>
        </p:nvGraphicFramePr>
        <p:xfrm>
          <a:off x="6286500" y="1060704"/>
          <a:ext cx="5553075" cy="5442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51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8154063" cy="600323"/>
          </a:xfrm>
        </p:spPr>
        <p:txBody>
          <a:bodyPr/>
          <a:lstStyle/>
          <a:p>
            <a:r>
              <a:rPr lang="en-US" sz="3200" dirty="0" smtClean="0"/>
              <a:t>N rate responses in 2021</a:t>
            </a:r>
            <a:endParaRPr lang="en-US" sz="3200" dirty="0">
              <a:solidFill>
                <a:schemeClr val="bg2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5687871"/>
              </p:ext>
            </p:extLst>
          </p:nvPr>
        </p:nvGraphicFramePr>
        <p:xfrm>
          <a:off x="274320" y="1119395"/>
          <a:ext cx="5172323" cy="5321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864087" y="890795"/>
            <a:ext cx="60131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2021 summary to date:</a:t>
            </a:r>
          </a:p>
          <a:p>
            <a:endParaRPr lang="en-US" sz="2000" b="1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Somewhat typical N responses, as years go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Some high yields with no/low N rates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Response to higher N rates where wet in May &amp; June (W-WC IL)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Adding in the 2021 data is unlikely to move MRTN values very much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331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822598"/>
          </a:xfrm>
        </p:spPr>
        <p:txBody>
          <a:bodyPr>
            <a:normAutofit fontScale="90000"/>
          </a:bodyPr>
          <a:lstStyle/>
          <a:p>
            <a:r>
              <a:rPr lang="en-US" dirty="0"/>
              <a:t>Changing MRTN with changing prices, </a:t>
            </a:r>
            <a:r>
              <a:rPr lang="en-US" dirty="0" smtClean="0"/>
              <a:t>2022</a:t>
            </a:r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Corn at $5.00; N price as indicated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2685918"/>
              </p:ext>
            </p:extLst>
          </p:nvPr>
        </p:nvGraphicFramePr>
        <p:xfrm>
          <a:off x="496957" y="1545636"/>
          <a:ext cx="11270974" cy="43465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714512">
                  <a:extLst>
                    <a:ext uri="{9D8B030D-6E8A-4147-A177-3AD203B41FA5}">
                      <a16:colId xmlns:a16="http://schemas.microsoft.com/office/drawing/2014/main" val="2816922702"/>
                    </a:ext>
                  </a:extLst>
                </a:gridCol>
                <a:gridCol w="1697242">
                  <a:extLst>
                    <a:ext uri="{9D8B030D-6E8A-4147-A177-3AD203B41FA5}">
                      <a16:colId xmlns:a16="http://schemas.microsoft.com/office/drawing/2014/main" val="491722303"/>
                    </a:ext>
                  </a:extLst>
                </a:gridCol>
                <a:gridCol w="1888651">
                  <a:extLst>
                    <a:ext uri="{9D8B030D-6E8A-4147-A177-3AD203B41FA5}">
                      <a16:colId xmlns:a16="http://schemas.microsoft.com/office/drawing/2014/main" val="945349784"/>
                    </a:ext>
                  </a:extLst>
                </a:gridCol>
                <a:gridCol w="1984977">
                  <a:extLst>
                    <a:ext uri="{9D8B030D-6E8A-4147-A177-3AD203B41FA5}">
                      <a16:colId xmlns:a16="http://schemas.microsoft.com/office/drawing/2014/main" val="2648550566"/>
                    </a:ext>
                  </a:extLst>
                </a:gridCol>
                <a:gridCol w="1997765">
                  <a:extLst>
                    <a:ext uri="{9D8B030D-6E8A-4147-A177-3AD203B41FA5}">
                      <a16:colId xmlns:a16="http://schemas.microsoft.com/office/drawing/2014/main" val="1999341126"/>
                    </a:ext>
                  </a:extLst>
                </a:gridCol>
                <a:gridCol w="1987827">
                  <a:extLst>
                    <a:ext uri="{9D8B030D-6E8A-4147-A177-3AD203B41FA5}">
                      <a16:colId xmlns:a16="http://schemas.microsoft.com/office/drawing/2014/main" val="1302888290"/>
                    </a:ext>
                  </a:extLst>
                </a:gridCol>
              </a:tblGrid>
              <a:tr h="543322"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IL Region</a:t>
                      </a:r>
                    </a:p>
                  </a:txBody>
                  <a:tcPr anchor="b"/>
                </a:tc>
                <a:tc rowSpan="2">
                  <a:txBody>
                    <a:bodyPr/>
                    <a:lstStyle/>
                    <a:p>
                      <a:r>
                        <a:rPr lang="en-US" sz="2800" dirty="0"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Rotation</a:t>
                      </a:r>
                    </a:p>
                  </a:txBody>
                  <a:tcPr anchor="b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u="none" dirty="0">
                          <a:solidFill>
                            <a:schemeClr val="accent4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MRTN at N</a:t>
                      </a:r>
                      <a:r>
                        <a:rPr lang="en-US" sz="2800" u="none" baseline="0" dirty="0">
                          <a:solidFill>
                            <a:schemeClr val="accent4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 price, </a:t>
                      </a:r>
                      <a:r>
                        <a:rPr lang="en-US" sz="2800" u="none" baseline="0" dirty="0" smtClean="0">
                          <a:solidFill>
                            <a:schemeClr val="accent4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$ per ton NH</a:t>
                      </a:r>
                      <a:r>
                        <a:rPr lang="en-US" sz="2800" u="none" baseline="-25000" dirty="0" smtClean="0">
                          <a:solidFill>
                            <a:schemeClr val="accent4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3</a:t>
                      </a:r>
                      <a:r>
                        <a:rPr lang="en-US" sz="2800" u="none" baseline="0" dirty="0" smtClean="0">
                          <a:solidFill>
                            <a:schemeClr val="accent4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/$ per lb N</a:t>
                      </a:r>
                      <a:endParaRPr lang="en-US" sz="2800" u="none" dirty="0">
                        <a:solidFill>
                          <a:schemeClr val="accent4"/>
                        </a:solidFill>
                        <a:effectLst>
                          <a:outerShdw blurRad="25400" dist="12700" dir="2700000" algn="tl" rotWithShape="0">
                            <a:prstClr val="black"/>
                          </a:outerShdw>
                        </a:effectLst>
                      </a:endParaRPr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431774"/>
                  </a:ext>
                </a:extLst>
              </a:tr>
              <a:tr h="543322"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$600/0.37</a:t>
                      </a: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25400" dist="12700" dir="2700000" algn="tl" rotWithShape="0">
                            <a:prstClr val="black"/>
                          </a:outerShdw>
                        </a:effectLst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$800/0.49</a:t>
                      </a: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25400" dist="12700" dir="2700000" algn="tl" rotWithShape="0">
                            <a:prstClr val="black"/>
                          </a:outerShdw>
                        </a:effectLst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$1,000/0.61</a:t>
                      </a: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25400" dist="12700" dir="2700000" algn="tl" rotWithShape="0">
                            <a:prstClr val="black"/>
                          </a:outerShdw>
                        </a:effectLst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  <a:effectLst>
                            <a:outerShdw blurRad="25400" dist="12700" dir="2700000" algn="tl" rotWithShape="0">
                              <a:prstClr val="black"/>
                            </a:outerShdw>
                          </a:effectLst>
                        </a:rPr>
                        <a:t>$1,200/0.73</a:t>
                      </a:r>
                      <a:endParaRPr lang="en-US" sz="2800" b="1" dirty="0">
                        <a:solidFill>
                          <a:schemeClr val="bg1"/>
                        </a:solidFill>
                        <a:effectLst>
                          <a:outerShdw blurRad="25400" dist="12700" dir="2700000" algn="tl" rotWithShape="0">
                            <a:prstClr val="black"/>
                          </a:outerShdw>
                        </a:effectLst>
                      </a:endParaRPr>
                    </a:p>
                  </a:txBody>
                  <a:tcPr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3175561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r>
                        <a:rPr lang="en-US" sz="2800" b="1" dirty="0"/>
                        <a:t>North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Soy-Corn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185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172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161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153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211097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Corn-Corn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222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206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197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185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868820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r>
                        <a:rPr lang="en-US" sz="2800" b="1" dirty="0"/>
                        <a:t>Central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Soy-Corn</a:t>
                      </a:r>
                      <a:endParaRPr lang="en-US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193</a:t>
                      </a:r>
                      <a:endParaRPr lang="en-US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182</a:t>
                      </a:r>
                      <a:endParaRPr lang="en-US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173</a:t>
                      </a:r>
                      <a:endParaRPr lang="en-US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166</a:t>
                      </a:r>
                      <a:endParaRPr lang="en-US" sz="2800" b="1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109226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Corn-Corn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212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200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193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183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9744045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r>
                        <a:rPr lang="en-US" sz="2800" b="1" dirty="0"/>
                        <a:t>South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Soy-Corn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214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200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194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184</a:t>
                      </a:r>
                      <a:endParaRPr lang="en-US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480822"/>
                  </a:ext>
                </a:extLst>
              </a:tr>
              <a:tr h="543322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 (Spring)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Corn-Corn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215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198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188</a:t>
                      </a:r>
                      <a:endParaRPr lang="en-US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 smtClean="0"/>
                        <a:t>179</a:t>
                      </a:r>
                      <a:endParaRPr lang="en-US" sz="28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0151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2350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607373"/>
              </p:ext>
            </p:extLst>
          </p:nvPr>
        </p:nvGraphicFramePr>
        <p:xfrm>
          <a:off x="0" y="989044"/>
          <a:ext cx="12192000" cy="58689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02231" y="4647270"/>
            <a:ext cx="934488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Adding N trials by IFCA and UI (and dropping older data) </a:t>
            </a:r>
            <a:br>
              <a:rPr lang="en-US" sz="2800" b="1" dirty="0">
                <a:latin typeface="+mn-lt"/>
              </a:rPr>
            </a:br>
            <a:r>
              <a:rPr lang="en-US" sz="2800" b="1" dirty="0">
                <a:latin typeface="+mn-lt"/>
              </a:rPr>
              <a:t>have changed MRTN values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BE13AC-8CC1-3949-89CD-6A071BEA8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Illinois MRTN, 2015 to 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D70A-BBB2-904A-B430-9A39057D8BB8}"/>
              </a:ext>
            </a:extLst>
          </p:cNvPr>
          <p:cNvSpPr txBox="1"/>
          <p:nvPr/>
        </p:nvSpPr>
        <p:spPr>
          <a:xfrm>
            <a:off x="1902231" y="3797392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5A9BD5"/>
                </a:solidFill>
              </a:rPr>
              <a:t>North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BED10-29C5-3540-9B82-C0DAA76626CB}"/>
              </a:ext>
            </a:extLst>
          </p:cNvPr>
          <p:cNvSpPr txBox="1"/>
          <p:nvPr/>
        </p:nvSpPr>
        <p:spPr>
          <a:xfrm>
            <a:off x="1902231" y="2891406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051"/>
                </a:solidFill>
              </a:rPr>
              <a:t>South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502CB-8267-7E4C-AF60-A5C301B12F68}"/>
              </a:ext>
            </a:extLst>
          </p:cNvPr>
          <p:cNvSpPr txBox="1"/>
          <p:nvPr/>
        </p:nvSpPr>
        <p:spPr>
          <a:xfrm>
            <a:off x="1902231" y="3345224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ED7D31"/>
                </a:solidFill>
              </a:rPr>
              <a:t>Central</a:t>
            </a:r>
          </a:p>
        </p:txBody>
      </p:sp>
    </p:spTree>
    <p:extLst>
      <p:ext uri="{BB962C8B-B14F-4D97-AF65-F5344CB8AC3E}">
        <p14:creationId xmlns:p14="http://schemas.microsoft.com/office/powerpoint/2010/main" val="89847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390698"/>
            <a:ext cx="10533889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First topic: P and K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439487"/>
            <a:ext cx="10631978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High P and K fertilizer prices and possible supply issues bring questions about applying P/K this fall or waiting until- next spring? next fall? longer than a year?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Current approximate prices (subject to change):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dirty="0"/>
              <a:t>	</a:t>
            </a:r>
            <a:r>
              <a:rPr lang="en-US" sz="3000" dirty="0" smtClean="0"/>
              <a:t>MAP (11-52-0):		$885/t = $0.85/lb P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</a:t>
            </a:r>
            <a:r>
              <a:rPr lang="en-US" sz="3000" baseline="-25000" dirty="0" smtClean="0"/>
              <a:t>5</a:t>
            </a:r>
            <a:endParaRPr lang="en-US" sz="3000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dirty="0" smtClean="0"/>
              <a:t>	DAP (18-46-0):		$815/t = $0.89/lb P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</a:t>
            </a:r>
            <a:r>
              <a:rPr lang="en-US" sz="3000" baseline="-25000" dirty="0" smtClean="0"/>
              <a:t>5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3000" baseline="-25000" dirty="0"/>
              <a:t>	</a:t>
            </a:r>
            <a:r>
              <a:rPr lang="en-US" sz="3000" dirty="0" smtClean="0"/>
              <a:t>Potash (0-0-60):	$775/t = $0.65/lb K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09441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E13AC-8CC1-3949-89CD-6A071BEA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749410"/>
          </a:xfrm>
        </p:spPr>
        <p:txBody>
          <a:bodyPr/>
          <a:lstStyle/>
          <a:p>
            <a:r>
              <a:rPr lang="en-US" sz="3200" dirty="0" smtClean="0"/>
              <a:t>Fall v. Spring-applied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: </a:t>
            </a:r>
            <a:r>
              <a:rPr lang="en-US" sz="2800" dirty="0" smtClean="0"/>
              <a:t>17 on-farm comparisons (w N-Serve in fall)</a:t>
            </a:r>
            <a:endParaRPr lang="en-US" sz="3200" baseline="-25000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3171807"/>
              </p:ext>
            </p:extLst>
          </p:nvPr>
        </p:nvGraphicFramePr>
        <p:xfrm>
          <a:off x="508469" y="944216"/>
          <a:ext cx="6478739" cy="5655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987208" y="1200685"/>
            <a:ext cx="4810539" cy="516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Summary: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Yields at the optimum N rate were identical: 237.7 bu/acre for fall-applied and 237.8 bu/acre for spring-applied 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 optimum N rate was 211 lb/acre for fall-applied and 194 lb/acre for spring-applied 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The difference (17 lb N) is in the vicinity of what has been found in tile-drainage comparisons: more loss from fall- than spring-applied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6455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19"/>
            <a:ext cx="11654844" cy="828923"/>
          </a:xfrm>
        </p:spPr>
        <p:txBody>
          <a:bodyPr>
            <a:noAutofit/>
          </a:bodyPr>
          <a:lstStyle/>
          <a:p>
            <a:r>
              <a:rPr lang="en-US" dirty="0" smtClean="0"/>
              <a:t>N application in Fall 2021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387" y="1103242"/>
            <a:ext cx="6866613" cy="5274698"/>
          </a:xfrm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There is NH</a:t>
            </a:r>
            <a:r>
              <a:rPr lang="en-US" baseline="-25000" dirty="0" smtClean="0"/>
              <a:t>3</a:t>
            </a:r>
            <a:r>
              <a:rPr lang="en-US" dirty="0" smtClean="0"/>
              <a:t> available, but consistency of supply as application gets underway is not known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NH</a:t>
            </a:r>
            <a:r>
              <a:rPr lang="en-US" baseline="-25000" dirty="0" smtClean="0"/>
              <a:t>3</a:t>
            </a:r>
            <a:r>
              <a:rPr lang="en-US" dirty="0" smtClean="0"/>
              <a:t> prices continue to rise, which should decrease rates some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October rainfall is exceeding average amounts, which may discourage application, although a dry November could reverse that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 smtClean="0"/>
              <a:t>Soil temperatures remain slightly high for safe application now, but OK in N IL (may be OK in C IL) once it dries out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6179"/>
          <a:stretch/>
        </p:blipFill>
        <p:spPr>
          <a:xfrm>
            <a:off x="7185474" y="472440"/>
            <a:ext cx="4922705" cy="55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1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E13AC-8CC1-3949-89CD-6A071BEA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610263"/>
          </a:xfrm>
        </p:spPr>
        <p:txBody>
          <a:bodyPr/>
          <a:lstStyle/>
          <a:p>
            <a:r>
              <a:rPr lang="en-US" sz="3600" dirty="0" smtClean="0"/>
              <a:t>Illinois soil temperatures, October 2021</a:t>
            </a:r>
            <a:endParaRPr lang="en-US" sz="36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397564" y="1081415"/>
            <a:ext cx="4810539" cy="5037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Data are from the Illinois Climate Network, </a:t>
            </a:r>
            <a:r>
              <a:rPr lang="en-US" sz="2400" dirty="0"/>
              <a:t>WARM program: </a:t>
            </a:r>
            <a:r>
              <a:rPr lang="en-US" sz="2400" dirty="0">
                <a:hlinkClick r:id="rId2"/>
              </a:rPr>
              <a:t>https://www.isws.illinois.edu/warm/soil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Chose 4” depth at 10 AM: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Should not be max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Should not be min</a:t>
            </a:r>
          </a:p>
          <a:p>
            <a:pPr marL="800100" lvl="1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Avg of max/min not is not reliable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Average of 4 sites in northern IL and 5 sites in central IL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2478825"/>
              </p:ext>
            </p:extLst>
          </p:nvPr>
        </p:nvGraphicFramePr>
        <p:xfrm>
          <a:off x="5621654" y="1081414"/>
          <a:ext cx="6402705" cy="52508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523460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E13AC-8CC1-3949-89CD-6A071BEA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610263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Is soil temperature really that critical?</a:t>
            </a:r>
            <a:endParaRPr lang="en-US" sz="3600" baseline="-25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4320" y="982024"/>
            <a:ext cx="493378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Yes: conversion of NH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to NO</a:t>
            </a:r>
            <a:r>
              <a:rPr lang="en-US" sz="2400" baseline="-25000" dirty="0" smtClean="0"/>
              <a:t>3</a:t>
            </a:r>
            <a:r>
              <a:rPr lang="en-US" sz="24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─</a:t>
            </a:r>
            <a:r>
              <a:rPr lang="en-US" sz="2400" dirty="0" smtClean="0"/>
              <a:t> makes leaching and denitrification possible; as a biological process, rate depends on temperature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Figure shows that nitrification is still happening at 50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°F (it doesn’t stop until 32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F) and it accelerates at temps&gt;50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more nitrification, the more N will be lost once tiles begin to run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Nitrification inhibitors help some, but they break down faster at higher temps as well</a:t>
            </a:r>
            <a:endParaRPr lang="en-US" sz="2400" dirty="0" smtClean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6169792"/>
              </p:ext>
            </p:extLst>
          </p:nvPr>
        </p:nvGraphicFramePr>
        <p:xfrm>
          <a:off x="5539822" y="1176212"/>
          <a:ext cx="6238047" cy="5105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2220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E13AC-8CC1-3949-89CD-6A071BEA8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234563"/>
            <a:ext cx="6543716" cy="610263"/>
          </a:xfrm>
        </p:spPr>
        <p:txBody>
          <a:bodyPr/>
          <a:lstStyle/>
          <a:p>
            <a:r>
              <a:rPr lang="en-US" sz="3200" dirty="0" smtClean="0"/>
              <a:t>Basics: apply where it’s safer to apply</a:t>
            </a:r>
            <a:endParaRPr lang="en-US" sz="3200" baseline="-25000" dirty="0"/>
          </a:p>
        </p:txBody>
      </p:sp>
      <p:sp>
        <p:nvSpPr>
          <p:cNvPr id="5" name="TextBox 4"/>
          <p:cNvSpPr txBox="1"/>
          <p:nvPr/>
        </p:nvSpPr>
        <p:spPr>
          <a:xfrm>
            <a:off x="387625" y="972085"/>
            <a:ext cx="585665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Map shows approximate line    between safe application (north) and not-very-safe application (south). Prairie soils near the line may be safe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Waiting until December or January in southern IL would help at the start, but springs are warmer and wetter, and the risk of loss is much higher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North of the line, sandy soils, soils with gravel underneath, and chronically wet soils are not safe for fall application</a:t>
            </a:r>
          </a:p>
          <a:p>
            <a:pPr marL="342900" indent="-3429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When we pay more for N, we lose more $$s when N is lost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8036" y="64339"/>
            <a:ext cx="4127889" cy="670716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3924300" y="3041377"/>
            <a:ext cx="4345057" cy="1233443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 rot="21381484">
            <a:off x="7291541" y="3979867"/>
            <a:ext cx="3423613" cy="376686"/>
          </a:xfrm>
          <a:custGeom>
            <a:avLst/>
            <a:gdLst>
              <a:gd name="connsiteX0" fmla="*/ 0 w 2891481"/>
              <a:gd name="connsiteY0" fmla="*/ 362465 h 362465"/>
              <a:gd name="connsiteX1" fmla="*/ 140044 w 2891481"/>
              <a:gd name="connsiteY1" fmla="*/ 354227 h 362465"/>
              <a:gd name="connsiteX2" fmla="*/ 172995 w 2891481"/>
              <a:gd name="connsiteY2" fmla="*/ 345989 h 362465"/>
              <a:gd name="connsiteX3" fmla="*/ 197708 w 2891481"/>
              <a:gd name="connsiteY3" fmla="*/ 321276 h 362465"/>
              <a:gd name="connsiteX4" fmla="*/ 280087 w 2891481"/>
              <a:gd name="connsiteY4" fmla="*/ 304800 h 362465"/>
              <a:gd name="connsiteX5" fmla="*/ 461319 w 2891481"/>
              <a:gd name="connsiteY5" fmla="*/ 313038 h 362465"/>
              <a:gd name="connsiteX6" fmla="*/ 1005017 w 2891481"/>
              <a:gd name="connsiteY6" fmla="*/ 296562 h 362465"/>
              <a:gd name="connsiteX7" fmla="*/ 1062681 w 2891481"/>
              <a:gd name="connsiteY7" fmla="*/ 280086 h 362465"/>
              <a:gd name="connsiteX8" fmla="*/ 1136822 w 2891481"/>
              <a:gd name="connsiteY8" fmla="*/ 271848 h 362465"/>
              <a:gd name="connsiteX9" fmla="*/ 1186249 w 2891481"/>
              <a:gd name="connsiteY9" fmla="*/ 255373 h 362465"/>
              <a:gd name="connsiteX10" fmla="*/ 1219200 w 2891481"/>
              <a:gd name="connsiteY10" fmla="*/ 247135 h 362465"/>
              <a:gd name="connsiteX11" fmla="*/ 1268627 w 2891481"/>
              <a:gd name="connsiteY11" fmla="*/ 230659 h 362465"/>
              <a:gd name="connsiteX12" fmla="*/ 1326292 w 2891481"/>
              <a:gd name="connsiteY12" fmla="*/ 214184 h 362465"/>
              <a:gd name="connsiteX13" fmla="*/ 1433384 w 2891481"/>
              <a:gd name="connsiteY13" fmla="*/ 172994 h 362465"/>
              <a:gd name="connsiteX14" fmla="*/ 1548714 w 2891481"/>
              <a:gd name="connsiteY14" fmla="*/ 140043 h 362465"/>
              <a:gd name="connsiteX15" fmla="*/ 1589903 w 2891481"/>
              <a:gd name="connsiteY15" fmla="*/ 131805 h 362465"/>
              <a:gd name="connsiteX16" fmla="*/ 1614617 w 2891481"/>
              <a:gd name="connsiteY16" fmla="*/ 123567 h 362465"/>
              <a:gd name="connsiteX17" fmla="*/ 1795849 w 2891481"/>
              <a:gd name="connsiteY17" fmla="*/ 115330 h 362465"/>
              <a:gd name="connsiteX18" fmla="*/ 2067698 w 2891481"/>
              <a:gd name="connsiteY18" fmla="*/ 98854 h 362465"/>
              <a:gd name="connsiteX19" fmla="*/ 2117125 w 2891481"/>
              <a:gd name="connsiteY19" fmla="*/ 82378 h 362465"/>
              <a:gd name="connsiteX20" fmla="*/ 2174790 w 2891481"/>
              <a:gd name="connsiteY20" fmla="*/ 65903 h 362465"/>
              <a:gd name="connsiteX21" fmla="*/ 2224217 w 2891481"/>
              <a:gd name="connsiteY21" fmla="*/ 41189 h 362465"/>
              <a:gd name="connsiteX22" fmla="*/ 2471352 w 2891481"/>
              <a:gd name="connsiteY22" fmla="*/ 32951 h 362465"/>
              <a:gd name="connsiteX23" fmla="*/ 2677298 w 2891481"/>
              <a:gd name="connsiteY23" fmla="*/ 8238 h 362465"/>
              <a:gd name="connsiteX24" fmla="*/ 2734963 w 2891481"/>
              <a:gd name="connsiteY24" fmla="*/ 0 h 362465"/>
              <a:gd name="connsiteX25" fmla="*/ 2850292 w 2891481"/>
              <a:gd name="connsiteY25" fmla="*/ 8238 h 362465"/>
              <a:gd name="connsiteX26" fmla="*/ 2875006 w 2891481"/>
              <a:gd name="connsiteY26" fmla="*/ 16476 h 362465"/>
              <a:gd name="connsiteX27" fmla="*/ 2891481 w 2891481"/>
              <a:gd name="connsiteY27" fmla="*/ 8238 h 36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891481" h="362465">
                <a:moveTo>
                  <a:pt x="0" y="362465"/>
                </a:moveTo>
                <a:cubicBezTo>
                  <a:pt x="46681" y="359719"/>
                  <a:pt x="93493" y="358661"/>
                  <a:pt x="140044" y="354227"/>
                </a:cubicBezTo>
                <a:cubicBezTo>
                  <a:pt x="151315" y="353154"/>
                  <a:pt x="163165" y="351606"/>
                  <a:pt x="172995" y="345989"/>
                </a:cubicBezTo>
                <a:cubicBezTo>
                  <a:pt x="183110" y="340209"/>
                  <a:pt x="188015" y="327738"/>
                  <a:pt x="197708" y="321276"/>
                </a:cubicBezTo>
                <a:cubicBezTo>
                  <a:pt x="213393" y="310819"/>
                  <a:pt x="275203" y="305498"/>
                  <a:pt x="280087" y="304800"/>
                </a:cubicBezTo>
                <a:cubicBezTo>
                  <a:pt x="340498" y="307546"/>
                  <a:pt x="400846" y="313038"/>
                  <a:pt x="461319" y="313038"/>
                </a:cubicBezTo>
                <a:cubicBezTo>
                  <a:pt x="802517" y="313038"/>
                  <a:pt x="781158" y="312552"/>
                  <a:pt x="1005017" y="296562"/>
                </a:cubicBezTo>
                <a:cubicBezTo>
                  <a:pt x="1023471" y="290410"/>
                  <a:pt x="1043471" y="283041"/>
                  <a:pt x="1062681" y="280086"/>
                </a:cubicBezTo>
                <a:cubicBezTo>
                  <a:pt x="1087258" y="276305"/>
                  <a:pt x="1112108" y="274594"/>
                  <a:pt x="1136822" y="271848"/>
                </a:cubicBezTo>
                <a:cubicBezTo>
                  <a:pt x="1153298" y="266356"/>
                  <a:pt x="1169615" y="260363"/>
                  <a:pt x="1186249" y="255373"/>
                </a:cubicBezTo>
                <a:cubicBezTo>
                  <a:pt x="1197093" y="252120"/>
                  <a:pt x="1208356" y="250388"/>
                  <a:pt x="1219200" y="247135"/>
                </a:cubicBezTo>
                <a:cubicBezTo>
                  <a:pt x="1235834" y="242145"/>
                  <a:pt x="1251779" y="234871"/>
                  <a:pt x="1268627" y="230659"/>
                </a:cubicBezTo>
                <a:cubicBezTo>
                  <a:pt x="1310003" y="220315"/>
                  <a:pt x="1290838" y="226001"/>
                  <a:pt x="1326292" y="214184"/>
                </a:cubicBezTo>
                <a:cubicBezTo>
                  <a:pt x="1391875" y="170461"/>
                  <a:pt x="1356117" y="184032"/>
                  <a:pt x="1433384" y="172994"/>
                </a:cubicBezTo>
                <a:cubicBezTo>
                  <a:pt x="1491383" y="143996"/>
                  <a:pt x="1454294" y="158927"/>
                  <a:pt x="1548714" y="140043"/>
                </a:cubicBezTo>
                <a:cubicBezTo>
                  <a:pt x="1562444" y="137297"/>
                  <a:pt x="1576620" y="136233"/>
                  <a:pt x="1589903" y="131805"/>
                </a:cubicBezTo>
                <a:cubicBezTo>
                  <a:pt x="1598141" y="129059"/>
                  <a:pt x="1605961" y="124259"/>
                  <a:pt x="1614617" y="123567"/>
                </a:cubicBezTo>
                <a:cubicBezTo>
                  <a:pt x="1674897" y="118745"/>
                  <a:pt x="1735466" y="118624"/>
                  <a:pt x="1795849" y="115330"/>
                </a:cubicBezTo>
                <a:lnTo>
                  <a:pt x="2067698" y="98854"/>
                </a:lnTo>
                <a:cubicBezTo>
                  <a:pt x="2084174" y="93362"/>
                  <a:pt x="2100526" y="87485"/>
                  <a:pt x="2117125" y="82378"/>
                </a:cubicBezTo>
                <a:cubicBezTo>
                  <a:pt x="2136232" y="76499"/>
                  <a:pt x="2156229" y="73327"/>
                  <a:pt x="2174790" y="65903"/>
                </a:cubicBezTo>
                <a:cubicBezTo>
                  <a:pt x="2200577" y="55588"/>
                  <a:pt x="2195505" y="42929"/>
                  <a:pt x="2224217" y="41189"/>
                </a:cubicBezTo>
                <a:cubicBezTo>
                  <a:pt x="2306490" y="36203"/>
                  <a:pt x="2388974" y="35697"/>
                  <a:pt x="2471352" y="32951"/>
                </a:cubicBezTo>
                <a:cubicBezTo>
                  <a:pt x="2563501" y="9913"/>
                  <a:pt x="2477676" y="29626"/>
                  <a:pt x="2677298" y="8238"/>
                </a:cubicBezTo>
                <a:cubicBezTo>
                  <a:pt x="2696604" y="6170"/>
                  <a:pt x="2715741" y="2746"/>
                  <a:pt x="2734963" y="0"/>
                </a:cubicBezTo>
                <a:cubicBezTo>
                  <a:pt x="2773406" y="2746"/>
                  <a:pt x="2812015" y="3735"/>
                  <a:pt x="2850292" y="8238"/>
                </a:cubicBezTo>
                <a:cubicBezTo>
                  <a:pt x="2858916" y="9253"/>
                  <a:pt x="2866322" y="16476"/>
                  <a:pt x="2875006" y="16476"/>
                </a:cubicBezTo>
                <a:cubicBezTo>
                  <a:pt x="2881146" y="16476"/>
                  <a:pt x="2885989" y="10984"/>
                  <a:pt x="2891481" y="8238"/>
                </a:cubicBezTo>
              </a:path>
            </a:pathLst>
          </a:custGeom>
          <a:noFill/>
          <a:ln w="698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744995" y="1235676"/>
            <a:ext cx="543697" cy="8238"/>
          </a:xfrm>
          <a:prstGeom prst="line">
            <a:avLst/>
          </a:prstGeom>
          <a:ln w="66675">
            <a:solidFill>
              <a:srgbClr val="0100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38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74319"/>
            <a:ext cx="11654526" cy="779229"/>
          </a:xfrm>
        </p:spPr>
        <p:txBody>
          <a:bodyPr>
            <a:noAutofit/>
          </a:bodyPr>
          <a:lstStyle/>
          <a:p>
            <a:r>
              <a:rPr lang="en-US" dirty="0" smtClean="0"/>
              <a:t>Bottom line(s) on fall NH</a:t>
            </a:r>
            <a:r>
              <a:rPr lang="en-US" baseline="-25000" dirty="0" smtClean="0"/>
              <a:t>3</a:t>
            </a:r>
            <a:r>
              <a:rPr lang="en-US" dirty="0" smtClean="0"/>
              <a:t> application</a:t>
            </a:r>
            <a:endParaRPr lang="en-US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4218" y="1120140"/>
            <a:ext cx="10545418" cy="5247409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Will need to wait for dryer conditions in most fields: mudding in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in the fall is not advised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Soil temperatures need to get to 50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3200" dirty="0" smtClean="0"/>
              <a:t> and be headed down at the time of application to keep most of the N in ammonium form through early spring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Use a nitrification inhibitor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If things do not come together to get NH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applied this fall, applying next spring remains a viable option, but may mean more uncertainty in N supply and price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67260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8" y="274319"/>
            <a:ext cx="11654526" cy="779229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Should</a:t>
            </a:r>
            <a:r>
              <a:rPr lang="en-US" dirty="0" smtClean="0">
                <a:solidFill>
                  <a:schemeClr val="tx1"/>
                </a:solidFill>
              </a:rPr>
              <a:t> we consider partial N rates this fall?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498" y="1342195"/>
            <a:ext cx="10545418" cy="490343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3200" dirty="0" smtClean="0"/>
              <a:t>Applying half or so of the full rate in the fall is a way to limit potential for loss, but carries extra costs (application, labeled rates of nitrification inhibitor)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It might be a reasonable option (if done properly) if there’s supply this fall but not for sure (time, amount, or form) next spring</a:t>
            </a:r>
          </a:p>
          <a:p>
            <a:pPr>
              <a:spcBef>
                <a:spcPts val="1200"/>
              </a:spcBef>
            </a:pPr>
            <a:r>
              <a:rPr lang="en-US" sz="3200" dirty="0" smtClean="0"/>
              <a:t>It does more or less commit the field to grow corn for next spring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0338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" y="274320"/>
            <a:ext cx="11654844" cy="70104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What’s next for improving N rate predictions?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4320" y="1066800"/>
            <a:ext cx="11654844" cy="53568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Fewer full-rate trials, many smaller trials more easily (and cheaply) done by producers, to produce data that will BUILD CONFIDENCE in the MRTN: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Only two rates, including the one used in a field plus one lower or higher, </a:t>
            </a:r>
            <a:br>
              <a:rPr lang="en-US" sz="2400" dirty="0"/>
            </a:br>
            <a:r>
              <a:rPr lang="en-US" sz="2400" dirty="0"/>
              <a:t>chosen to form two rates </a:t>
            </a:r>
            <a:r>
              <a:rPr lang="en-US" sz="2400" dirty="0" smtClean="0"/>
              <a:t>(one in the </a:t>
            </a:r>
            <a:r>
              <a:rPr lang="en-US" sz="2400" dirty="0"/>
              <a:t>MRTN </a:t>
            </a:r>
            <a:r>
              <a:rPr lang="en-US" sz="2400" dirty="0" smtClean="0"/>
              <a:t>range; one 50-60 </a:t>
            </a:r>
            <a:r>
              <a:rPr lang="en-US" sz="2400" dirty="0"/>
              <a:t>lb higher) 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Plots 1/2 to 1 acre in size to allow </a:t>
            </a:r>
            <a:r>
              <a:rPr lang="en-US" sz="2400" dirty="0" smtClean="0"/>
              <a:t>use of normal equipment; sensing </a:t>
            </a:r>
            <a:r>
              <a:rPr lang="en-US" sz="2400" dirty="0"/>
              <a:t>(aircraft, drone, etc.) during the season; </a:t>
            </a:r>
            <a:r>
              <a:rPr lang="en-US" sz="2400" dirty="0" smtClean="0"/>
              <a:t>YM </a:t>
            </a:r>
            <a:r>
              <a:rPr lang="en-US" sz="2400" dirty="0"/>
              <a:t>yields from </a:t>
            </a:r>
            <a:r>
              <a:rPr lang="en-US" sz="2400" u="sng" dirty="0"/>
              <a:t>each rate on each side of each plot 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On different soils within and across (many) fields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Sensing &amp; yield monitor data along with weather and soil information can be used to “train” an N prediction model that would improve on the current one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Dan Schaefer at IFCA </a:t>
            </a:r>
            <a:r>
              <a:rPr lang="en-US" sz="2800" dirty="0" smtClean="0"/>
              <a:t>[dan@ifca.com] will </a:t>
            </a:r>
            <a:r>
              <a:rPr lang="en-US" sz="2800" dirty="0"/>
              <a:t>lead the field phase, with cooperation from the Precision Conservation Management program, retailers, and others</a:t>
            </a:r>
          </a:p>
        </p:txBody>
      </p:sp>
    </p:spTree>
    <p:extLst>
      <p:ext uri="{BB962C8B-B14F-4D97-AF65-F5344CB8AC3E}">
        <p14:creationId xmlns:p14="http://schemas.microsoft.com/office/powerpoint/2010/main" val="28800941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62227" y="492179"/>
            <a:ext cx="5068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n-lt"/>
              </a:rPr>
              <a:t>Instead of this </a:t>
            </a:r>
            <a:r>
              <a:rPr lang="en-US" sz="2400" b="1" dirty="0">
                <a:latin typeface="+mn-lt"/>
              </a:rPr>
              <a:t>(in 30-40 IL fields)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36886" y="1468635"/>
            <a:ext cx="5995669" cy="406672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97026" y="4977188"/>
            <a:ext cx="817108" cy="587777"/>
          </a:xfrm>
          <a:prstGeom prst="rect">
            <a:avLst/>
          </a:prstGeom>
          <a:ln w="47625">
            <a:solidFill>
              <a:schemeClr val="bg2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7381058" y="2590800"/>
            <a:ext cx="497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</a:rPr>
              <a:t>240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61420" y="5105400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240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105623" y="1216223"/>
            <a:ext cx="259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185 lb N: whole field rate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635" y="1122077"/>
            <a:ext cx="4262144" cy="31089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881030" y="5029200"/>
            <a:ext cx="38918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Something like this:</a:t>
            </a:r>
          </a:p>
          <a:p>
            <a:r>
              <a:rPr lang="en-US" sz="2400" dirty="0">
                <a:latin typeface="+mn-lt"/>
              </a:rPr>
              <a:t>In lots of fields</a:t>
            </a:r>
            <a:endParaRPr lang="en-US" sz="200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5867401" y="3200400"/>
            <a:ext cx="1762283" cy="2084950"/>
          </a:xfrm>
          <a:prstGeom prst="straightConnector1">
            <a:avLst/>
          </a:prstGeom>
          <a:ln w="4445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5834892" y="5282038"/>
            <a:ext cx="2546208" cy="32803"/>
          </a:xfrm>
          <a:prstGeom prst="straightConnector1">
            <a:avLst/>
          </a:prstGeom>
          <a:ln w="4445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8407021" y="4873484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8675064" y="4873484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039757" y="4862522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9308169" y="4862522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22848" y="2497957"/>
            <a:ext cx="817108" cy="587777"/>
          </a:xfrm>
          <a:prstGeom prst="rect">
            <a:avLst/>
          </a:prstGeom>
          <a:ln w="47625">
            <a:solidFill>
              <a:schemeClr val="bg2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7963191" y="2374913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7686861" y="2374913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7325643" y="2383291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055688" y="2383292"/>
            <a:ext cx="247623" cy="817108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347677" y="257541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240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5983" y="2015409"/>
            <a:ext cx="1451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n-lt"/>
              </a:rPr>
              <a:t>Y1 Y2  Y3  Y4</a:t>
            </a:r>
          </a:p>
        </p:txBody>
      </p:sp>
    </p:spTree>
    <p:extLst>
      <p:ext uri="{BB962C8B-B14F-4D97-AF65-F5344CB8AC3E}">
        <p14:creationId xmlns:p14="http://schemas.microsoft.com/office/powerpoint/2010/main" val="2836971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26831" y="2533073"/>
            <a:ext cx="2121505" cy="198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CDEA8C7-CBB7-1147-ACB7-54776F8D34ED}"/>
              </a:ext>
            </a:extLst>
          </p:cNvPr>
          <p:cNvSpPr/>
          <p:nvPr/>
        </p:nvSpPr>
        <p:spPr>
          <a:xfrm>
            <a:off x="0" y="5867400"/>
            <a:ext cx="12192000" cy="990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3164" y="1809173"/>
            <a:ext cx="7467600" cy="1447800"/>
          </a:xfr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6600" cap="small" dirty="0">
                <a:solidFill>
                  <a:srgbClr val="000000"/>
                </a:solidFill>
                <a:effectLst/>
              </a:rPr>
              <a:t>Thank you</a:t>
            </a:r>
            <a:r>
              <a:rPr lang="en-US" sz="3200" cap="small" dirty="0">
                <a:solidFill>
                  <a:srgbClr val="000000"/>
                </a:solidFill>
                <a:effectLst/>
              </a:rPr>
              <a:t/>
            </a:r>
            <a:br>
              <a:rPr lang="en-US" sz="3200" cap="small" dirty="0">
                <a:solidFill>
                  <a:srgbClr val="000000"/>
                </a:solidFill>
                <a:effectLst/>
              </a:rPr>
            </a:br>
            <a:r>
              <a:rPr lang="en-US" sz="3200" cap="small" dirty="0">
                <a:solidFill>
                  <a:srgbClr val="000000"/>
                </a:solidFill>
                <a:effectLst/>
              </a:rPr>
              <a:t>Questions?</a:t>
            </a:r>
            <a:endParaRPr lang="en-US" cap="small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7351A537-1630-B444-B1FA-EB4BA1BC0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3840742"/>
            <a:ext cx="3258084" cy="16326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7C1F1F2-4FFF-0942-9C34-BE0EED3DF938}"/>
              </a:ext>
            </a:extLst>
          </p:cNvPr>
          <p:cNvSpPr txBox="1"/>
          <p:nvPr/>
        </p:nvSpPr>
        <p:spPr>
          <a:xfrm>
            <a:off x="228600" y="5875317"/>
            <a:ext cx="4000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Emerson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Nafziger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ednaf@illinois.edu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CA4EB-C03B-A944-ADC3-A6F8AC537454}"/>
              </a:ext>
            </a:extLst>
          </p:cNvPr>
          <p:cNvSpPr txBox="1"/>
          <p:nvPr/>
        </p:nvSpPr>
        <p:spPr>
          <a:xfrm>
            <a:off x="6143624" y="5884843"/>
            <a:ext cx="5819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Dan Schaefer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/>
            </a:r>
            <a:br>
              <a:rPr lang="en-US" sz="18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d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/>
                  </a:outerShdw>
                </a:effectLst>
                <a:latin typeface="+mn-lt"/>
              </a:rPr>
              <a:t>an@IFCA.com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090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390698"/>
            <a:ext cx="10533889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 and K – Crop Removal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439487"/>
            <a:ext cx="10631978" cy="4715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Crop removal numbers based on a recent survey in Illinois; </a:t>
            </a:r>
            <a:r>
              <a:rPr lang="en-US" sz="2400" b="1" dirty="0" smtClean="0"/>
              <a:t>75% of samples collected were less than these values:</a:t>
            </a:r>
            <a:endParaRPr lang="en-US" sz="2800" b="1" dirty="0" smtClean="0"/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 smtClean="0"/>
              <a:t>	Corn: 	0.37 lb 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, 0.24 lb 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per bushel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dirty="0" smtClean="0"/>
              <a:t>Soybeans:	0.75 lb 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, 1.17 lb 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per bushel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dirty="0" smtClean="0"/>
              <a:t>200 bushels of corn remove 74 lb 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 and 48 lb 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 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dirty="0" smtClean="0"/>
              <a:t>65 bushels of soybean remove 49 lb P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  <a:r>
              <a:rPr lang="en-US" sz="2800" baseline="-25000" dirty="0" smtClean="0"/>
              <a:t>5</a:t>
            </a:r>
            <a:r>
              <a:rPr lang="en-US" sz="2800" dirty="0" smtClean="0"/>
              <a:t> and 76 lb 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O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Together, that’s </a:t>
            </a:r>
            <a:r>
              <a:rPr lang="en-US" sz="2800" b="1" dirty="0" smtClean="0"/>
              <a:t>123 lb P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</a:t>
            </a:r>
            <a:r>
              <a:rPr lang="en-US" sz="2800" b="1" baseline="-25000" dirty="0" smtClean="0"/>
              <a:t>5</a:t>
            </a:r>
            <a:r>
              <a:rPr lang="en-US" sz="2800" dirty="0" smtClean="0"/>
              <a:t> and </a:t>
            </a:r>
            <a:r>
              <a:rPr lang="en-US" sz="2800" b="1" dirty="0" smtClean="0"/>
              <a:t>124 lb K</a:t>
            </a:r>
            <a:r>
              <a:rPr lang="en-US" sz="2800" b="1" baseline="-25000" dirty="0" smtClean="0"/>
              <a:t>2</a:t>
            </a:r>
            <a:r>
              <a:rPr lang="en-US" sz="2800" b="1" dirty="0" smtClean="0"/>
              <a:t>O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sz="2800" dirty="0"/>
              <a:t>	</a:t>
            </a:r>
            <a:r>
              <a:rPr lang="en-US" sz="2800" dirty="0" smtClean="0"/>
              <a:t>To replace using DAP for P, that would total </a:t>
            </a:r>
            <a:r>
              <a:rPr lang="en-US" sz="2800" b="1" dirty="0" smtClean="0"/>
              <a:t>$190/acre 	</a:t>
            </a:r>
            <a:r>
              <a:rPr lang="en-US" sz="2800" dirty="0" smtClean="0"/>
              <a:t>(covering two years): replacement: corn $97; soybean $93</a:t>
            </a:r>
          </a:p>
        </p:txBody>
      </p:sp>
    </p:spTree>
    <p:extLst>
      <p:ext uri="{BB962C8B-B14F-4D97-AF65-F5344CB8AC3E}">
        <p14:creationId xmlns:p14="http://schemas.microsoft.com/office/powerpoint/2010/main" val="37111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390698"/>
            <a:ext cx="10533889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 and K: Delay or Not?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439487"/>
            <a:ext cx="10631978" cy="5047374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If soil test levels in medium– to heavy-textured soils </a:t>
            </a:r>
            <a:r>
              <a:rPr lang="en-US" sz="3000" u="sng" dirty="0" smtClean="0"/>
              <a:t>currently</a:t>
            </a:r>
            <a:r>
              <a:rPr lang="en-US" sz="3000" dirty="0" smtClean="0"/>
              <a:t> exceed 25-30 ppm for P and 150-175 ppm for K, applying none for the 2022 crop carries little risk of yield loss</a:t>
            </a:r>
            <a:endParaRPr lang="en-US" sz="3000" dirty="0"/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One caution: root-restricting conditions (no-till, dry soils) next season may result in K deficiency symptoms even if ST levels are adequate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dirty="0" smtClean="0"/>
              <a:t>The main issue: P and K removed by crops will need to be replaced eventually (maybe not fully if ST levels are high), and future supplies and prices are uncertain</a:t>
            </a:r>
          </a:p>
        </p:txBody>
      </p:sp>
    </p:spTree>
    <p:extLst>
      <p:ext uri="{BB962C8B-B14F-4D97-AF65-F5344CB8AC3E}">
        <p14:creationId xmlns:p14="http://schemas.microsoft.com/office/powerpoint/2010/main" val="9042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390698"/>
            <a:ext cx="10533889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 and K: Placement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439487"/>
            <a:ext cx="10631978" cy="476928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302026"/>
            <a:ext cx="10631978" cy="5184835"/>
          </a:xfrm>
          <a:prstGeom prst="rect">
            <a:avLst/>
          </a:prstGeom>
        </p:spPr>
        <p:txBody>
          <a:bodyPr wrap="square">
            <a:normAutofit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Subsurface application (deep-banding) of P is being promoted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Most research has not shown a yield advantage to doing this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It does help decrease runoff of P (and N) on sloping soils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It also disturbs the soil, and may increase soil erosion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It’s more costly and time-consuming than broadcast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All considered, broadcasting P &amp; K in the fall or spring is fast, inexpensive, and effective in most fields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Planter-applied </a:t>
            </a:r>
            <a:r>
              <a:rPr lang="en-US" sz="2800" dirty="0"/>
              <a:t>P &amp; K help provide nutrient early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But this seldom boosts yield if ST levels are adequate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Planter-applied (liquid) forms are more expensive per lb of </a:t>
            </a:r>
            <a:r>
              <a:rPr lang="en-US" sz="2600" dirty="0" smtClean="0"/>
              <a:t>nutrient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6886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9" y="390698"/>
            <a:ext cx="10533889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P and K: Timing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822960" y="1439487"/>
            <a:ext cx="10631978" cy="4769289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773914" y="1213296"/>
            <a:ext cx="10631978" cy="5184835"/>
          </a:xfrm>
          <a:prstGeom prst="rect">
            <a:avLst/>
          </a:prstGeom>
        </p:spPr>
        <p:txBody>
          <a:bodyPr wrap="square">
            <a:normAutofit fontScale="92500" lnSpcReduction="10000"/>
          </a:bodyPr>
          <a:lstStyle/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Fall broadcast application is usually OK, but: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Loss of P from slopes is possible if it rains a lot after application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Nitrification of N from of MAP/DAP is more likely with fall earlier application on warm soils; loss is possible</a:t>
            </a:r>
            <a:r>
              <a:rPr lang="en-US" sz="2800" dirty="0" smtClean="0"/>
              <a:t>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Spring broadcast application also works well: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More of the N from MAP/DAP is likely to remain for the crop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Runoff may be less likely, and unlikely if tilled after application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Logistics may be an issue, especially if the spring is wet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Application after planting? Complicated: surface pH, ST levels, tillage</a:t>
            </a:r>
            <a:endParaRPr lang="en-US" sz="2800" dirty="0" smtClean="0"/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smtClean="0"/>
              <a:t>Planter-applied </a:t>
            </a:r>
            <a:r>
              <a:rPr lang="en-US" sz="2800" dirty="0"/>
              <a:t>P &amp; K </a:t>
            </a:r>
            <a:r>
              <a:rPr lang="en-US" sz="2800" dirty="0" smtClean="0"/>
              <a:t>provide nutrients to plants early</a:t>
            </a:r>
            <a:endParaRPr lang="en-US" sz="2800" dirty="0"/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But this </a:t>
            </a:r>
            <a:r>
              <a:rPr lang="en-US" sz="2600" dirty="0"/>
              <a:t>seldom boosts yield if ST levels are adequate</a:t>
            </a:r>
          </a:p>
          <a:p>
            <a:pPr marL="914400" lvl="1" indent="-4572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/>
              <a:t>Planter-applied (liquid) forms are more expensive per lb of </a:t>
            </a:r>
            <a:r>
              <a:rPr lang="en-US" sz="2600" dirty="0" smtClean="0"/>
              <a:t>nutrient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9530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8822E-A98F-FB4F-B7C1-1BF98AE3E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85" y="423407"/>
            <a:ext cx="11654844" cy="822598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Nitrogen: M</a:t>
            </a:r>
            <a:r>
              <a:rPr lang="en-US" dirty="0" smtClean="0"/>
              <a:t>aximum </a:t>
            </a:r>
            <a:r>
              <a:rPr lang="en-US" dirty="0">
                <a:solidFill>
                  <a:schemeClr val="bg2"/>
                </a:solidFill>
              </a:rPr>
              <a:t>R</a:t>
            </a:r>
            <a:r>
              <a:rPr lang="en-US" dirty="0"/>
              <a:t>eturn </a:t>
            </a:r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US" dirty="0"/>
              <a:t>o </a:t>
            </a:r>
            <a:r>
              <a:rPr lang="en-US" dirty="0">
                <a:solidFill>
                  <a:schemeClr val="bg2"/>
                </a:solidFill>
              </a:rPr>
              <a:t>N</a:t>
            </a:r>
            <a:r>
              <a:rPr lang="en-US" dirty="0"/>
              <a:t>itrogen (</a:t>
            </a:r>
            <a:r>
              <a:rPr lang="en-US" dirty="0">
                <a:solidFill>
                  <a:schemeClr val="bg2"/>
                </a:solidFill>
              </a:rPr>
              <a:t>MRTN</a:t>
            </a:r>
            <a:r>
              <a:rPr lang="en-US" dirty="0"/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4074BA-3FE3-2447-89F8-C29B1D29E06D}"/>
              </a:ext>
            </a:extLst>
          </p:cNvPr>
          <p:cNvSpPr/>
          <p:nvPr/>
        </p:nvSpPr>
        <p:spPr>
          <a:xfrm>
            <a:off x="635220" y="1666461"/>
            <a:ext cx="108137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dirty="0" smtClean="0"/>
              <a:t>Nitrogen prices and availability are challenges for the 2022 corn crop: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The current price of natural gas (primary feedstock for NH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 production) is about twice what it was a year ago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“Supply chain issues” are making prices and availability more uncertain than usual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 smtClean="0"/>
              <a:t>The corn price for 2022 is currently projected at $5.00 per bushel, down from ~$5.25 for all of 2021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553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144160"/>
              </p:ext>
            </p:extLst>
          </p:nvPr>
        </p:nvGraphicFramePr>
        <p:xfrm>
          <a:off x="113122" y="1528465"/>
          <a:ext cx="8573677" cy="5249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411612" y="4193232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MRTN “overweights” responses to high rates of N where yields start out low.</a:t>
            </a:r>
          </a:p>
          <a:p>
            <a:r>
              <a:rPr lang="en-US" dirty="0"/>
              <a:t>It is NOT the “average EONR” across trials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66176E-3DEC-6946-935F-D7B45536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“imperfect” is the MRTN?</a:t>
            </a:r>
            <a:r>
              <a:rPr lang="en-US" sz="3200" dirty="0">
                <a:solidFill>
                  <a:schemeClr val="bg2"/>
                </a:solidFill>
              </a:rPr>
              <a:t/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16 Soy-Corn Trials, Central IL, 2020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7199F8-8945-6C43-BF62-396E935CAD63}"/>
              </a:ext>
            </a:extLst>
          </p:cNvPr>
          <p:cNvSpPr/>
          <p:nvPr/>
        </p:nvSpPr>
        <p:spPr>
          <a:xfrm>
            <a:off x="8409198" y="815316"/>
            <a:ext cx="3576091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We can assess any set of response data against the predicted MRTN from previous trials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The </a:t>
            </a:r>
            <a:r>
              <a:rPr lang="en-US" sz="2400" dirty="0"/>
              <a:t>MRTN based only on only these 16 sites is about 23 lb higher than the prior MRTN 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Adding </a:t>
            </a:r>
            <a:r>
              <a:rPr lang="en-US" sz="2400" dirty="0"/>
              <a:t>these data into the MRTN database increased the </a:t>
            </a:r>
            <a:r>
              <a:rPr lang="en-US" sz="2400" dirty="0" smtClean="0"/>
              <a:t>(2021) MRTN slightly</a:t>
            </a:r>
          </a:p>
          <a:p>
            <a:pPr>
              <a:spcAft>
                <a:spcPts val="1200"/>
              </a:spcAft>
            </a:pPr>
            <a:r>
              <a:rPr lang="en-US" sz="2400" dirty="0" smtClean="0"/>
              <a:t>What will adding 2021 data do?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47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195140" y="122548"/>
          <a:ext cx="7996859" cy="306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289196" y="2743200"/>
          <a:ext cx="7902804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Oval 6"/>
          <p:cNvSpPr/>
          <p:nvPr/>
        </p:nvSpPr>
        <p:spPr>
          <a:xfrm>
            <a:off x="6988629" y="3148518"/>
            <a:ext cx="1828800" cy="1752600"/>
          </a:xfrm>
          <a:prstGeom prst="ellipse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8817429" y="-1"/>
            <a:ext cx="2325188" cy="2190135"/>
          </a:xfrm>
          <a:prstGeom prst="ellipse">
            <a:avLst/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0E3149-2595-5348-87BC-68DF211D4B94}"/>
              </a:ext>
            </a:extLst>
          </p:cNvPr>
          <p:cNvSpPr/>
          <p:nvPr/>
        </p:nvSpPr>
        <p:spPr>
          <a:xfrm>
            <a:off x="382385" y="453617"/>
            <a:ext cx="37415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35 on-farm trials </a:t>
            </a:r>
            <a:br>
              <a:rPr lang="en-US" sz="3200" dirty="0"/>
            </a:br>
            <a:r>
              <a:rPr lang="en-US" sz="3200" dirty="0"/>
              <a:t>Soy-Corn 2015 </a:t>
            </a:r>
            <a:br>
              <a:rPr lang="en-US" sz="3200" dirty="0"/>
            </a:br>
            <a:r>
              <a:rPr lang="en-US" sz="3200" b="1" dirty="0" smtClean="0">
                <a:solidFill>
                  <a:srgbClr val="0000CC"/>
                </a:solidFill>
              </a:rPr>
              <a:t>Wet June</a:t>
            </a:r>
          </a:p>
          <a:p>
            <a:pPr algn="r"/>
            <a:r>
              <a:rPr lang="en-US" sz="3200" b="1" dirty="0" smtClean="0">
                <a:solidFill>
                  <a:srgbClr val="00B050"/>
                </a:solidFill>
              </a:rPr>
              <a:t>High N rates needed</a:t>
            </a:r>
            <a:endParaRPr lang="en-US" sz="3200" b="1" dirty="0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7C0577-7965-444A-A562-E26E120D17C8}"/>
              </a:ext>
            </a:extLst>
          </p:cNvPr>
          <p:cNvSpPr/>
          <p:nvPr/>
        </p:nvSpPr>
        <p:spPr>
          <a:xfrm>
            <a:off x="266699" y="3783014"/>
            <a:ext cx="392844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dirty="0"/>
              <a:t>33 on-farm N trials </a:t>
            </a:r>
            <a:br>
              <a:rPr lang="en-US" sz="3200" dirty="0"/>
            </a:br>
            <a:r>
              <a:rPr lang="en-US" sz="3200" dirty="0"/>
              <a:t>Soy-Corn 2016 </a:t>
            </a:r>
            <a:br>
              <a:rPr lang="en-US" sz="3200" dirty="0"/>
            </a:br>
            <a:r>
              <a:rPr lang="en-US" sz="3200" b="1" dirty="0">
                <a:solidFill>
                  <a:schemeClr val="accent4">
                    <a:lumMod val="50000"/>
                  </a:schemeClr>
                </a:solidFill>
              </a:rPr>
              <a:t>Dry 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Spring</a:t>
            </a:r>
          </a:p>
          <a:p>
            <a:pPr algn="r"/>
            <a:r>
              <a:rPr lang="en-US" sz="3200" b="1" dirty="0" smtClean="0">
                <a:solidFill>
                  <a:srgbClr val="00B0F0"/>
                </a:solidFill>
              </a:rPr>
              <a:t>Low N rates needed</a:t>
            </a:r>
            <a:endParaRPr lang="en-US" sz="3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rmdoc">
  <a:themeElements>
    <a:clrScheme name="UIUC">
      <a:dk1>
        <a:srgbClr val="000000"/>
      </a:dk1>
      <a:lt1>
        <a:srgbClr val="FFFFFF"/>
      </a:lt1>
      <a:dk2>
        <a:srgbClr val="13284B"/>
      </a:dk2>
      <a:lt2>
        <a:srgbClr val="FE0201"/>
      </a:lt2>
      <a:accent1>
        <a:srgbClr val="0D5E5E"/>
      </a:accent1>
      <a:accent2>
        <a:srgbClr val="4F6898"/>
      </a:accent2>
      <a:accent3>
        <a:srgbClr val="6EAEC7"/>
      </a:accent3>
      <a:accent4>
        <a:srgbClr val="FFD024"/>
      </a:accent4>
      <a:accent5>
        <a:srgbClr val="BED36D"/>
      </a:accent5>
      <a:accent6>
        <a:srgbClr val="EE5E5E"/>
      </a:accent6>
      <a:hlink>
        <a:srgbClr val="0432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rmdoc" id="{7B21C786-3181-A345-B1E2-0D39E341E399}" vid="{C9C517FD-7B93-004B-A9EF-36FADC88D3F5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17973</TotalTime>
  <Words>2144</Words>
  <Application>Microsoft Office PowerPoint</Application>
  <PresentationFormat>Widescreen</PresentationFormat>
  <Paragraphs>230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.Lucida Grande UI Regular</vt:lpstr>
      <vt:lpstr>Arial</vt:lpstr>
      <vt:lpstr>Calibri</vt:lpstr>
      <vt:lpstr>Courier New</vt:lpstr>
      <vt:lpstr>System Font Regular</vt:lpstr>
      <vt:lpstr>Tahoma</vt:lpstr>
      <vt:lpstr>Wingdings</vt:lpstr>
      <vt:lpstr>farmdoc</vt:lpstr>
      <vt:lpstr>Getting Fall Fertilizer Right  </vt:lpstr>
      <vt:lpstr>First topic: P and K</vt:lpstr>
      <vt:lpstr>P and K – Crop Removal</vt:lpstr>
      <vt:lpstr>P and K: Delay or Not?</vt:lpstr>
      <vt:lpstr>P and K: Placement</vt:lpstr>
      <vt:lpstr>P and K: Timing</vt:lpstr>
      <vt:lpstr>Nitrogen: Maximum Return To Nitrogen (MRTN)</vt:lpstr>
      <vt:lpstr>How “imperfect” is the MRTN? 16 Soy-Corn Trials, Central IL, 2020</vt:lpstr>
      <vt:lpstr>PowerPoint Presentation</vt:lpstr>
      <vt:lpstr>Why is (fertilizer) N rate so “difficult”?  Tough to predict yield/N need AND soil N supply</vt:lpstr>
      <vt:lpstr>More about the MRTN</vt:lpstr>
      <vt:lpstr>A first look at some N rate responses in 2021</vt:lpstr>
      <vt:lpstr>N rate response in 2021 – 10th in a series from 1 producer</vt:lpstr>
      <vt:lpstr>N rate response in 2021 – 8th in a series with 1 producer</vt:lpstr>
      <vt:lpstr>N rate responses in 2021 – 14.8 inches of rain in May-June</vt:lpstr>
      <vt:lpstr>N rate responses in 2021 – southern Illinois</vt:lpstr>
      <vt:lpstr>N rate responses in 2021</vt:lpstr>
      <vt:lpstr>Changing MRTN with changing prices, 2022 Corn at $5.00; N price as indicated</vt:lpstr>
      <vt:lpstr>Change in Illinois MRTN, 2015 to 2021</vt:lpstr>
      <vt:lpstr>Fall v. Spring-applied NH3: 17 on-farm comparisons (w N-Serve in fall)</vt:lpstr>
      <vt:lpstr>N application in Fall 2021</vt:lpstr>
      <vt:lpstr>Illinois soil temperatures, October 2021</vt:lpstr>
      <vt:lpstr>Is soil temperature really that critical?</vt:lpstr>
      <vt:lpstr>Basics: apply where it’s safer to apply</vt:lpstr>
      <vt:lpstr>Bottom line(s) on fall NH3 application</vt:lpstr>
      <vt:lpstr>Should we consider partial N rates this fall?</vt:lpstr>
      <vt:lpstr>What’s next for improving N rate predictions?</vt:lpstr>
      <vt:lpstr>PowerPoint Presentation</vt:lpstr>
      <vt:lpstr>Thank you Questions?</vt:lpstr>
    </vt:vector>
  </TitlesOfParts>
  <Company>Agronomy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Palle Pedersen</dc:creator>
  <cp:lastModifiedBy>EDN</cp:lastModifiedBy>
  <cp:revision>985</cp:revision>
  <dcterms:created xsi:type="dcterms:W3CDTF">2005-01-12T18:30:26Z</dcterms:created>
  <dcterms:modified xsi:type="dcterms:W3CDTF">2021-10-25T21:18:26Z</dcterms:modified>
</cp:coreProperties>
</file>